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1.jpe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2.jpeg" ContentType="image/jpeg"/>
  <Override PartName="/ppt/media/image3.jpeg" ContentType="image/jpeg"/>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media/image4.jpeg" ContentType="image/jpe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b="0" baseline="0" cap="none" i="0" spc="0" strike="noStrike" sz="2100" u="none" kumimoji="0" normalizeH="0">
        <a:ln>
          <a:noFill/>
        </a:ln>
        <a:solidFill>
          <a:srgbClr val="414141"/>
        </a:solidFill>
        <a:effectLst/>
        <a:uFillTx/>
        <a:latin typeface="+mn-lt"/>
        <a:ea typeface="+mn-ea"/>
        <a:cs typeface="+mn-cs"/>
        <a:sym typeface="Calibri"/>
      </a:defRPr>
    </a:lvl1pPr>
    <a:lvl2pPr marL="0" marR="0" indent="457200" algn="l" defTabSz="457200" rtl="0" fontAlgn="auto" latinLnBrk="0" hangingPunct="0">
      <a:lnSpc>
        <a:spcPct val="100000"/>
      </a:lnSpc>
      <a:spcBef>
        <a:spcPts val="0"/>
      </a:spcBef>
      <a:spcAft>
        <a:spcPts val="0"/>
      </a:spcAft>
      <a:buClrTx/>
      <a:buSzTx/>
      <a:buFontTx/>
      <a:buNone/>
      <a:tabLst/>
      <a:defRPr b="0" baseline="0" cap="none" i="0" spc="0" strike="noStrike" sz="2100" u="none" kumimoji="0" normalizeH="0">
        <a:ln>
          <a:noFill/>
        </a:ln>
        <a:solidFill>
          <a:srgbClr val="414141"/>
        </a:solidFill>
        <a:effectLst/>
        <a:uFillTx/>
        <a:latin typeface="+mn-lt"/>
        <a:ea typeface="+mn-ea"/>
        <a:cs typeface="+mn-cs"/>
        <a:sym typeface="Calibri"/>
      </a:defRPr>
    </a:lvl2pPr>
    <a:lvl3pPr marL="0" marR="0" indent="914400" algn="l" defTabSz="457200" rtl="0" fontAlgn="auto" latinLnBrk="0" hangingPunct="0">
      <a:lnSpc>
        <a:spcPct val="100000"/>
      </a:lnSpc>
      <a:spcBef>
        <a:spcPts val="0"/>
      </a:spcBef>
      <a:spcAft>
        <a:spcPts val="0"/>
      </a:spcAft>
      <a:buClrTx/>
      <a:buSzTx/>
      <a:buFontTx/>
      <a:buNone/>
      <a:tabLst/>
      <a:defRPr b="0" baseline="0" cap="none" i="0" spc="0" strike="noStrike" sz="2100" u="none" kumimoji="0" normalizeH="0">
        <a:ln>
          <a:noFill/>
        </a:ln>
        <a:solidFill>
          <a:srgbClr val="414141"/>
        </a:solidFill>
        <a:effectLst/>
        <a:uFillTx/>
        <a:latin typeface="+mn-lt"/>
        <a:ea typeface="+mn-ea"/>
        <a:cs typeface="+mn-cs"/>
        <a:sym typeface="Calibri"/>
      </a:defRPr>
    </a:lvl3pPr>
    <a:lvl4pPr marL="0" marR="0" indent="1371600" algn="l" defTabSz="457200" rtl="0" fontAlgn="auto" latinLnBrk="0" hangingPunct="0">
      <a:lnSpc>
        <a:spcPct val="100000"/>
      </a:lnSpc>
      <a:spcBef>
        <a:spcPts val="0"/>
      </a:spcBef>
      <a:spcAft>
        <a:spcPts val="0"/>
      </a:spcAft>
      <a:buClrTx/>
      <a:buSzTx/>
      <a:buFontTx/>
      <a:buNone/>
      <a:tabLst/>
      <a:defRPr b="0" baseline="0" cap="none" i="0" spc="0" strike="noStrike" sz="2100" u="none" kumimoji="0" normalizeH="0">
        <a:ln>
          <a:noFill/>
        </a:ln>
        <a:solidFill>
          <a:srgbClr val="414141"/>
        </a:solidFill>
        <a:effectLst/>
        <a:uFillTx/>
        <a:latin typeface="+mn-lt"/>
        <a:ea typeface="+mn-ea"/>
        <a:cs typeface="+mn-cs"/>
        <a:sym typeface="Calibri"/>
      </a:defRPr>
    </a:lvl4pPr>
    <a:lvl5pPr marL="0" marR="0" indent="1828800" algn="l" defTabSz="457200" rtl="0" fontAlgn="auto" latinLnBrk="0" hangingPunct="0">
      <a:lnSpc>
        <a:spcPct val="100000"/>
      </a:lnSpc>
      <a:spcBef>
        <a:spcPts val="0"/>
      </a:spcBef>
      <a:spcAft>
        <a:spcPts val="0"/>
      </a:spcAft>
      <a:buClrTx/>
      <a:buSzTx/>
      <a:buFontTx/>
      <a:buNone/>
      <a:tabLst/>
      <a:defRPr b="0" baseline="0" cap="none" i="0" spc="0" strike="noStrike" sz="2100" u="none" kumimoji="0" normalizeH="0">
        <a:ln>
          <a:noFill/>
        </a:ln>
        <a:solidFill>
          <a:srgbClr val="414141"/>
        </a:solidFill>
        <a:effectLst/>
        <a:uFillTx/>
        <a:latin typeface="+mn-lt"/>
        <a:ea typeface="+mn-ea"/>
        <a:cs typeface="+mn-cs"/>
        <a:sym typeface="Calibri"/>
      </a:defRPr>
    </a:lvl5pPr>
    <a:lvl6pPr marL="0" marR="0" indent="2286000" algn="l" defTabSz="457200" rtl="0" fontAlgn="auto" latinLnBrk="0" hangingPunct="0">
      <a:lnSpc>
        <a:spcPct val="100000"/>
      </a:lnSpc>
      <a:spcBef>
        <a:spcPts val="0"/>
      </a:spcBef>
      <a:spcAft>
        <a:spcPts val="0"/>
      </a:spcAft>
      <a:buClrTx/>
      <a:buSzTx/>
      <a:buFontTx/>
      <a:buNone/>
      <a:tabLst/>
      <a:defRPr b="0" baseline="0" cap="none" i="0" spc="0" strike="noStrike" sz="2100" u="none" kumimoji="0" normalizeH="0">
        <a:ln>
          <a:noFill/>
        </a:ln>
        <a:solidFill>
          <a:srgbClr val="414141"/>
        </a:solidFill>
        <a:effectLst/>
        <a:uFillTx/>
        <a:latin typeface="+mn-lt"/>
        <a:ea typeface="+mn-ea"/>
        <a:cs typeface="+mn-cs"/>
        <a:sym typeface="Calibri"/>
      </a:defRPr>
    </a:lvl6pPr>
    <a:lvl7pPr marL="0" marR="0" indent="2743200" algn="l" defTabSz="457200" rtl="0" fontAlgn="auto" latinLnBrk="0" hangingPunct="0">
      <a:lnSpc>
        <a:spcPct val="100000"/>
      </a:lnSpc>
      <a:spcBef>
        <a:spcPts val="0"/>
      </a:spcBef>
      <a:spcAft>
        <a:spcPts val="0"/>
      </a:spcAft>
      <a:buClrTx/>
      <a:buSzTx/>
      <a:buFontTx/>
      <a:buNone/>
      <a:tabLst/>
      <a:defRPr b="0" baseline="0" cap="none" i="0" spc="0" strike="noStrike" sz="2100" u="none" kumimoji="0" normalizeH="0">
        <a:ln>
          <a:noFill/>
        </a:ln>
        <a:solidFill>
          <a:srgbClr val="414141"/>
        </a:solidFill>
        <a:effectLst/>
        <a:uFillTx/>
        <a:latin typeface="+mn-lt"/>
        <a:ea typeface="+mn-ea"/>
        <a:cs typeface="+mn-cs"/>
        <a:sym typeface="Calibri"/>
      </a:defRPr>
    </a:lvl7pPr>
    <a:lvl8pPr marL="0" marR="0" indent="3200400" algn="l" defTabSz="457200" rtl="0" fontAlgn="auto" latinLnBrk="0" hangingPunct="0">
      <a:lnSpc>
        <a:spcPct val="100000"/>
      </a:lnSpc>
      <a:spcBef>
        <a:spcPts val="0"/>
      </a:spcBef>
      <a:spcAft>
        <a:spcPts val="0"/>
      </a:spcAft>
      <a:buClrTx/>
      <a:buSzTx/>
      <a:buFontTx/>
      <a:buNone/>
      <a:tabLst/>
      <a:defRPr b="0" baseline="0" cap="none" i="0" spc="0" strike="noStrike" sz="2100" u="none" kumimoji="0" normalizeH="0">
        <a:ln>
          <a:noFill/>
        </a:ln>
        <a:solidFill>
          <a:srgbClr val="414141"/>
        </a:solidFill>
        <a:effectLst/>
        <a:uFillTx/>
        <a:latin typeface="+mn-lt"/>
        <a:ea typeface="+mn-ea"/>
        <a:cs typeface="+mn-cs"/>
        <a:sym typeface="Calibri"/>
      </a:defRPr>
    </a:lvl8pPr>
    <a:lvl9pPr marL="0" marR="0" indent="3657600" algn="l" defTabSz="457200" rtl="0" fontAlgn="auto" latinLnBrk="0" hangingPunct="0">
      <a:lnSpc>
        <a:spcPct val="100000"/>
      </a:lnSpc>
      <a:spcBef>
        <a:spcPts val="0"/>
      </a:spcBef>
      <a:spcAft>
        <a:spcPts val="0"/>
      </a:spcAft>
      <a:buClrTx/>
      <a:buSzTx/>
      <a:buFontTx/>
      <a:buNone/>
      <a:tabLst/>
      <a:defRPr b="0" baseline="0" cap="none" i="0" spc="0" strike="noStrike" sz="2100" u="none" kumimoji="0" normalizeH="0">
        <a:ln>
          <a:noFill/>
        </a:ln>
        <a:solidFill>
          <a:srgbClr val="414141"/>
        </a:solidFill>
        <a:effectLst/>
        <a:uFillTx/>
        <a:latin typeface="+mn-lt"/>
        <a:ea typeface="+mn-ea"/>
        <a:cs typeface="+mn-cs"/>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414141"/>
        </a:fontRef>
        <a:srgbClr val="414141"/>
      </a:tcTxStyle>
      <a:tcStyle>
        <a:tcBdr>
          <a:left>
            <a:ln w="12700" cap="flat">
              <a:solidFill>
                <a:srgbClr val="959595"/>
              </a:solidFill>
              <a:prstDash val="solid"/>
              <a:round/>
            </a:ln>
          </a:left>
          <a:right>
            <a:ln w="12700" cap="flat">
              <a:solidFill>
                <a:srgbClr val="959595"/>
              </a:solidFill>
              <a:prstDash val="solid"/>
              <a:round/>
            </a:ln>
          </a:right>
          <a:top>
            <a:ln w="12700" cap="flat">
              <a:solidFill>
                <a:srgbClr val="959595"/>
              </a:solidFill>
              <a:prstDash val="solid"/>
              <a:round/>
            </a:ln>
          </a:top>
          <a:bottom>
            <a:ln w="12700" cap="flat">
              <a:solidFill>
                <a:srgbClr val="959595"/>
              </a:solidFill>
              <a:prstDash val="solid"/>
              <a:round/>
            </a:ln>
          </a:bottom>
          <a:insideH>
            <a:ln w="12700" cap="flat">
              <a:solidFill>
                <a:srgbClr val="959595"/>
              </a:solidFill>
              <a:prstDash val="solid"/>
              <a:round/>
            </a:ln>
          </a:insideH>
          <a:insideV>
            <a:ln w="12700" cap="flat">
              <a:solidFill>
                <a:srgbClr val="959595"/>
              </a:solidFill>
              <a:prstDash val="solid"/>
              <a:round/>
            </a:ln>
          </a:insideV>
        </a:tcBdr>
        <a:fill>
          <a:solidFill>
            <a:srgbClr val="ECF1CB"/>
          </a:solidFill>
        </a:fill>
      </a:tcStyle>
    </a:wholeTbl>
    <a:band2H>
      <a:tcTxStyle b="def" i="def"/>
      <a:tcStyle>
        <a:tcBdr/>
        <a:fill>
          <a:solidFill>
            <a:srgbClr val="F6F8E7"/>
          </a:solidFill>
        </a:fill>
      </a:tcStyle>
    </a:band2H>
    <a:firstCol>
      <a:tcTxStyle b="on" i="off">
        <a:fontRef idx="minor">
          <a:srgbClr val="959595"/>
        </a:fontRef>
        <a:srgbClr val="959595"/>
      </a:tcTxStyle>
      <a:tcStyle>
        <a:tcBdr>
          <a:left>
            <a:ln w="12700" cap="flat">
              <a:solidFill>
                <a:srgbClr val="959595"/>
              </a:solidFill>
              <a:prstDash val="solid"/>
              <a:round/>
            </a:ln>
          </a:left>
          <a:right>
            <a:ln w="12700" cap="flat">
              <a:solidFill>
                <a:srgbClr val="959595"/>
              </a:solidFill>
              <a:prstDash val="solid"/>
              <a:round/>
            </a:ln>
          </a:right>
          <a:top>
            <a:ln w="12700" cap="flat">
              <a:solidFill>
                <a:srgbClr val="959595"/>
              </a:solidFill>
              <a:prstDash val="solid"/>
              <a:round/>
            </a:ln>
          </a:top>
          <a:bottom>
            <a:ln w="12700" cap="flat">
              <a:solidFill>
                <a:srgbClr val="959595"/>
              </a:solidFill>
              <a:prstDash val="solid"/>
              <a:round/>
            </a:ln>
          </a:bottom>
          <a:insideH>
            <a:ln w="12700" cap="flat">
              <a:solidFill>
                <a:srgbClr val="959595"/>
              </a:solidFill>
              <a:prstDash val="solid"/>
              <a:round/>
            </a:ln>
          </a:insideH>
          <a:insideV>
            <a:ln w="12700" cap="flat">
              <a:solidFill>
                <a:srgbClr val="959595"/>
              </a:solidFill>
              <a:prstDash val="solid"/>
              <a:round/>
            </a:ln>
          </a:insideV>
        </a:tcBdr>
        <a:fill>
          <a:solidFill>
            <a:schemeClr val="accent1"/>
          </a:solidFill>
        </a:fill>
      </a:tcStyle>
    </a:firstCol>
    <a:lastRow>
      <a:tcTxStyle b="on" i="off">
        <a:fontRef idx="minor">
          <a:srgbClr val="959595"/>
        </a:fontRef>
        <a:srgbClr val="959595"/>
      </a:tcTxStyle>
      <a:tcStyle>
        <a:tcBdr>
          <a:left>
            <a:ln w="12700" cap="flat">
              <a:solidFill>
                <a:srgbClr val="959595"/>
              </a:solidFill>
              <a:prstDash val="solid"/>
              <a:round/>
            </a:ln>
          </a:left>
          <a:right>
            <a:ln w="12700" cap="flat">
              <a:solidFill>
                <a:srgbClr val="959595"/>
              </a:solidFill>
              <a:prstDash val="solid"/>
              <a:round/>
            </a:ln>
          </a:right>
          <a:top>
            <a:ln w="38100" cap="flat">
              <a:solidFill>
                <a:srgbClr val="959595"/>
              </a:solidFill>
              <a:prstDash val="solid"/>
              <a:round/>
            </a:ln>
          </a:top>
          <a:bottom>
            <a:ln w="12700" cap="flat">
              <a:solidFill>
                <a:srgbClr val="959595"/>
              </a:solidFill>
              <a:prstDash val="solid"/>
              <a:round/>
            </a:ln>
          </a:bottom>
          <a:insideH>
            <a:ln w="12700" cap="flat">
              <a:solidFill>
                <a:srgbClr val="959595"/>
              </a:solidFill>
              <a:prstDash val="solid"/>
              <a:round/>
            </a:ln>
          </a:insideH>
          <a:insideV>
            <a:ln w="12700" cap="flat">
              <a:solidFill>
                <a:srgbClr val="959595"/>
              </a:solidFill>
              <a:prstDash val="solid"/>
              <a:round/>
            </a:ln>
          </a:insideV>
        </a:tcBdr>
        <a:fill>
          <a:solidFill>
            <a:schemeClr val="accent1"/>
          </a:solidFill>
        </a:fill>
      </a:tcStyle>
    </a:lastRow>
    <a:firstRow>
      <a:tcTxStyle b="on" i="off">
        <a:fontRef idx="minor">
          <a:srgbClr val="959595"/>
        </a:fontRef>
        <a:srgbClr val="959595"/>
      </a:tcTxStyle>
      <a:tcStyle>
        <a:tcBdr>
          <a:left>
            <a:ln w="12700" cap="flat">
              <a:solidFill>
                <a:srgbClr val="959595"/>
              </a:solidFill>
              <a:prstDash val="solid"/>
              <a:round/>
            </a:ln>
          </a:left>
          <a:right>
            <a:ln w="12700" cap="flat">
              <a:solidFill>
                <a:srgbClr val="959595"/>
              </a:solidFill>
              <a:prstDash val="solid"/>
              <a:round/>
            </a:ln>
          </a:right>
          <a:top>
            <a:ln w="12700" cap="flat">
              <a:solidFill>
                <a:srgbClr val="959595"/>
              </a:solidFill>
              <a:prstDash val="solid"/>
              <a:round/>
            </a:ln>
          </a:top>
          <a:bottom>
            <a:ln w="38100" cap="flat">
              <a:solidFill>
                <a:srgbClr val="959595"/>
              </a:solidFill>
              <a:prstDash val="solid"/>
              <a:round/>
            </a:ln>
          </a:bottom>
          <a:insideH>
            <a:ln w="12700" cap="flat">
              <a:solidFill>
                <a:srgbClr val="959595"/>
              </a:solidFill>
              <a:prstDash val="solid"/>
              <a:round/>
            </a:ln>
          </a:insideH>
          <a:insideV>
            <a:ln w="12700" cap="flat">
              <a:solidFill>
                <a:srgbClr val="959595"/>
              </a:solidFill>
              <a:prstDash val="solid"/>
              <a:round/>
            </a:ln>
          </a:insideV>
        </a:tcBdr>
        <a:fill>
          <a:solidFill>
            <a:schemeClr val="accent1"/>
          </a:solidFill>
        </a:fill>
      </a:tcStyle>
    </a:firstRow>
  </a:tblStyle>
  <a:tblStyle styleId="{C7B018BB-80A7-4F77-B60F-C8B233D01FF8}" styleName="">
    <a:tblBg/>
    <a:wholeTbl>
      <a:tcTxStyle b="off" i="off">
        <a:fontRef idx="minor">
          <a:srgbClr val="414141"/>
        </a:fontRef>
        <a:srgbClr val="414141"/>
      </a:tcTxStyle>
      <a:tcStyle>
        <a:tcBdr>
          <a:left>
            <a:ln w="12700" cap="flat">
              <a:solidFill>
                <a:srgbClr val="959595"/>
              </a:solidFill>
              <a:prstDash val="solid"/>
              <a:round/>
            </a:ln>
          </a:left>
          <a:right>
            <a:ln w="12700" cap="flat">
              <a:solidFill>
                <a:srgbClr val="959595"/>
              </a:solidFill>
              <a:prstDash val="solid"/>
              <a:round/>
            </a:ln>
          </a:right>
          <a:top>
            <a:ln w="12700" cap="flat">
              <a:solidFill>
                <a:srgbClr val="959595"/>
              </a:solidFill>
              <a:prstDash val="solid"/>
              <a:round/>
            </a:ln>
          </a:top>
          <a:bottom>
            <a:ln w="12700" cap="flat">
              <a:solidFill>
                <a:srgbClr val="959595"/>
              </a:solidFill>
              <a:prstDash val="solid"/>
              <a:round/>
            </a:ln>
          </a:bottom>
          <a:insideH>
            <a:ln w="12700" cap="flat">
              <a:solidFill>
                <a:srgbClr val="959595"/>
              </a:solidFill>
              <a:prstDash val="solid"/>
              <a:round/>
            </a:ln>
          </a:insideH>
          <a:insideV>
            <a:ln w="12700" cap="flat">
              <a:solidFill>
                <a:srgbClr val="959595"/>
              </a:solidFill>
              <a:prstDash val="solid"/>
              <a:round/>
            </a:ln>
          </a:insideV>
        </a:tcBdr>
        <a:fill>
          <a:solidFill>
            <a:srgbClr val="D7CDDB"/>
          </a:solidFill>
        </a:fill>
      </a:tcStyle>
    </a:wholeTbl>
    <a:band2H>
      <a:tcTxStyle b="def" i="def"/>
      <a:tcStyle>
        <a:tcBdr/>
        <a:fill>
          <a:solidFill>
            <a:srgbClr val="ECE8EE"/>
          </a:solidFill>
        </a:fill>
      </a:tcStyle>
    </a:band2H>
    <a:firstCol>
      <a:tcTxStyle b="on" i="off">
        <a:fontRef idx="minor">
          <a:srgbClr val="959595"/>
        </a:fontRef>
        <a:srgbClr val="959595"/>
      </a:tcTxStyle>
      <a:tcStyle>
        <a:tcBdr>
          <a:left>
            <a:ln w="12700" cap="flat">
              <a:solidFill>
                <a:srgbClr val="959595"/>
              </a:solidFill>
              <a:prstDash val="solid"/>
              <a:round/>
            </a:ln>
          </a:left>
          <a:right>
            <a:ln w="12700" cap="flat">
              <a:solidFill>
                <a:srgbClr val="959595"/>
              </a:solidFill>
              <a:prstDash val="solid"/>
              <a:round/>
            </a:ln>
          </a:right>
          <a:top>
            <a:ln w="12700" cap="flat">
              <a:solidFill>
                <a:srgbClr val="959595"/>
              </a:solidFill>
              <a:prstDash val="solid"/>
              <a:round/>
            </a:ln>
          </a:top>
          <a:bottom>
            <a:ln w="12700" cap="flat">
              <a:solidFill>
                <a:srgbClr val="959595"/>
              </a:solidFill>
              <a:prstDash val="solid"/>
              <a:round/>
            </a:ln>
          </a:bottom>
          <a:insideH>
            <a:ln w="12700" cap="flat">
              <a:solidFill>
                <a:srgbClr val="959595"/>
              </a:solidFill>
              <a:prstDash val="solid"/>
              <a:round/>
            </a:ln>
          </a:insideH>
          <a:insideV>
            <a:ln w="12700" cap="flat">
              <a:solidFill>
                <a:srgbClr val="959595"/>
              </a:solidFill>
              <a:prstDash val="solid"/>
              <a:round/>
            </a:ln>
          </a:insideV>
        </a:tcBdr>
        <a:fill>
          <a:solidFill>
            <a:schemeClr val="accent3"/>
          </a:solidFill>
        </a:fill>
      </a:tcStyle>
    </a:firstCol>
    <a:lastRow>
      <a:tcTxStyle b="on" i="off">
        <a:fontRef idx="minor">
          <a:srgbClr val="959595"/>
        </a:fontRef>
        <a:srgbClr val="959595"/>
      </a:tcTxStyle>
      <a:tcStyle>
        <a:tcBdr>
          <a:left>
            <a:ln w="12700" cap="flat">
              <a:solidFill>
                <a:srgbClr val="959595"/>
              </a:solidFill>
              <a:prstDash val="solid"/>
              <a:round/>
            </a:ln>
          </a:left>
          <a:right>
            <a:ln w="12700" cap="flat">
              <a:solidFill>
                <a:srgbClr val="959595"/>
              </a:solidFill>
              <a:prstDash val="solid"/>
              <a:round/>
            </a:ln>
          </a:right>
          <a:top>
            <a:ln w="38100" cap="flat">
              <a:solidFill>
                <a:srgbClr val="959595"/>
              </a:solidFill>
              <a:prstDash val="solid"/>
              <a:round/>
            </a:ln>
          </a:top>
          <a:bottom>
            <a:ln w="12700" cap="flat">
              <a:solidFill>
                <a:srgbClr val="959595"/>
              </a:solidFill>
              <a:prstDash val="solid"/>
              <a:round/>
            </a:ln>
          </a:bottom>
          <a:insideH>
            <a:ln w="12700" cap="flat">
              <a:solidFill>
                <a:srgbClr val="959595"/>
              </a:solidFill>
              <a:prstDash val="solid"/>
              <a:round/>
            </a:ln>
          </a:insideH>
          <a:insideV>
            <a:ln w="12700" cap="flat">
              <a:solidFill>
                <a:srgbClr val="959595"/>
              </a:solidFill>
              <a:prstDash val="solid"/>
              <a:round/>
            </a:ln>
          </a:insideV>
        </a:tcBdr>
        <a:fill>
          <a:solidFill>
            <a:schemeClr val="accent3"/>
          </a:solidFill>
        </a:fill>
      </a:tcStyle>
    </a:lastRow>
    <a:firstRow>
      <a:tcTxStyle b="on" i="off">
        <a:fontRef idx="minor">
          <a:srgbClr val="959595"/>
        </a:fontRef>
        <a:srgbClr val="959595"/>
      </a:tcTxStyle>
      <a:tcStyle>
        <a:tcBdr>
          <a:left>
            <a:ln w="12700" cap="flat">
              <a:solidFill>
                <a:srgbClr val="959595"/>
              </a:solidFill>
              <a:prstDash val="solid"/>
              <a:round/>
            </a:ln>
          </a:left>
          <a:right>
            <a:ln w="12700" cap="flat">
              <a:solidFill>
                <a:srgbClr val="959595"/>
              </a:solidFill>
              <a:prstDash val="solid"/>
              <a:round/>
            </a:ln>
          </a:right>
          <a:top>
            <a:ln w="12700" cap="flat">
              <a:solidFill>
                <a:srgbClr val="959595"/>
              </a:solidFill>
              <a:prstDash val="solid"/>
              <a:round/>
            </a:ln>
          </a:top>
          <a:bottom>
            <a:ln w="38100" cap="flat">
              <a:solidFill>
                <a:srgbClr val="959595"/>
              </a:solidFill>
              <a:prstDash val="solid"/>
              <a:round/>
            </a:ln>
          </a:bottom>
          <a:insideH>
            <a:ln w="12700" cap="flat">
              <a:solidFill>
                <a:srgbClr val="959595"/>
              </a:solidFill>
              <a:prstDash val="solid"/>
              <a:round/>
            </a:ln>
          </a:insideH>
          <a:insideV>
            <a:ln w="12700" cap="flat">
              <a:solidFill>
                <a:srgbClr val="959595"/>
              </a:solidFill>
              <a:prstDash val="solid"/>
              <a:round/>
            </a:ln>
          </a:insideV>
        </a:tcBdr>
        <a:fill>
          <a:solidFill>
            <a:schemeClr val="accent3"/>
          </a:solidFill>
        </a:fill>
      </a:tcStyle>
    </a:firstRow>
  </a:tblStyle>
  <a:tblStyle styleId="{EEE7283C-3CF3-47DC-8721-378D4A62B228}" styleName="">
    <a:tblBg/>
    <a:wholeTbl>
      <a:tcTxStyle b="off" i="off">
        <a:fontRef idx="minor">
          <a:srgbClr val="414141"/>
        </a:fontRef>
        <a:srgbClr val="414141"/>
      </a:tcTxStyle>
      <a:tcStyle>
        <a:tcBdr>
          <a:left>
            <a:ln w="12700" cap="flat">
              <a:solidFill>
                <a:srgbClr val="959595"/>
              </a:solidFill>
              <a:prstDash val="solid"/>
              <a:round/>
            </a:ln>
          </a:left>
          <a:right>
            <a:ln w="12700" cap="flat">
              <a:solidFill>
                <a:srgbClr val="959595"/>
              </a:solidFill>
              <a:prstDash val="solid"/>
              <a:round/>
            </a:ln>
          </a:right>
          <a:top>
            <a:ln w="12700" cap="flat">
              <a:solidFill>
                <a:srgbClr val="959595"/>
              </a:solidFill>
              <a:prstDash val="solid"/>
              <a:round/>
            </a:ln>
          </a:top>
          <a:bottom>
            <a:ln w="12700" cap="flat">
              <a:solidFill>
                <a:srgbClr val="959595"/>
              </a:solidFill>
              <a:prstDash val="solid"/>
              <a:round/>
            </a:ln>
          </a:bottom>
          <a:insideH>
            <a:ln w="12700" cap="flat">
              <a:solidFill>
                <a:srgbClr val="959595"/>
              </a:solidFill>
              <a:prstDash val="solid"/>
              <a:round/>
            </a:ln>
          </a:insideH>
          <a:insideV>
            <a:ln w="12700" cap="flat">
              <a:solidFill>
                <a:srgbClr val="959595"/>
              </a:solidFill>
              <a:prstDash val="solid"/>
              <a:round/>
            </a:ln>
          </a:insideV>
        </a:tcBdr>
        <a:fill>
          <a:solidFill>
            <a:srgbClr val="F4CADA"/>
          </a:solidFill>
        </a:fill>
      </a:tcStyle>
    </a:wholeTbl>
    <a:band2H>
      <a:tcTxStyle b="def" i="def"/>
      <a:tcStyle>
        <a:tcBdr/>
        <a:fill>
          <a:solidFill>
            <a:srgbClr val="F9E6ED"/>
          </a:solidFill>
        </a:fill>
      </a:tcStyle>
    </a:band2H>
    <a:firstCol>
      <a:tcTxStyle b="on" i="off">
        <a:fontRef idx="minor">
          <a:srgbClr val="959595"/>
        </a:fontRef>
        <a:srgbClr val="959595"/>
      </a:tcTxStyle>
      <a:tcStyle>
        <a:tcBdr>
          <a:left>
            <a:ln w="12700" cap="flat">
              <a:solidFill>
                <a:srgbClr val="959595"/>
              </a:solidFill>
              <a:prstDash val="solid"/>
              <a:round/>
            </a:ln>
          </a:left>
          <a:right>
            <a:ln w="12700" cap="flat">
              <a:solidFill>
                <a:srgbClr val="959595"/>
              </a:solidFill>
              <a:prstDash val="solid"/>
              <a:round/>
            </a:ln>
          </a:right>
          <a:top>
            <a:ln w="12700" cap="flat">
              <a:solidFill>
                <a:srgbClr val="959595"/>
              </a:solidFill>
              <a:prstDash val="solid"/>
              <a:round/>
            </a:ln>
          </a:top>
          <a:bottom>
            <a:ln w="12700" cap="flat">
              <a:solidFill>
                <a:srgbClr val="959595"/>
              </a:solidFill>
              <a:prstDash val="solid"/>
              <a:round/>
            </a:ln>
          </a:bottom>
          <a:insideH>
            <a:ln w="12700" cap="flat">
              <a:solidFill>
                <a:srgbClr val="959595"/>
              </a:solidFill>
              <a:prstDash val="solid"/>
              <a:round/>
            </a:ln>
          </a:insideH>
          <a:insideV>
            <a:ln w="12700" cap="flat">
              <a:solidFill>
                <a:srgbClr val="959595"/>
              </a:solidFill>
              <a:prstDash val="solid"/>
              <a:round/>
            </a:ln>
          </a:insideV>
        </a:tcBdr>
        <a:fill>
          <a:solidFill>
            <a:schemeClr val="accent6"/>
          </a:solidFill>
        </a:fill>
      </a:tcStyle>
    </a:firstCol>
    <a:lastRow>
      <a:tcTxStyle b="on" i="off">
        <a:fontRef idx="minor">
          <a:srgbClr val="959595"/>
        </a:fontRef>
        <a:srgbClr val="959595"/>
      </a:tcTxStyle>
      <a:tcStyle>
        <a:tcBdr>
          <a:left>
            <a:ln w="12700" cap="flat">
              <a:solidFill>
                <a:srgbClr val="959595"/>
              </a:solidFill>
              <a:prstDash val="solid"/>
              <a:round/>
            </a:ln>
          </a:left>
          <a:right>
            <a:ln w="12700" cap="flat">
              <a:solidFill>
                <a:srgbClr val="959595"/>
              </a:solidFill>
              <a:prstDash val="solid"/>
              <a:round/>
            </a:ln>
          </a:right>
          <a:top>
            <a:ln w="38100" cap="flat">
              <a:solidFill>
                <a:srgbClr val="959595"/>
              </a:solidFill>
              <a:prstDash val="solid"/>
              <a:round/>
            </a:ln>
          </a:top>
          <a:bottom>
            <a:ln w="12700" cap="flat">
              <a:solidFill>
                <a:srgbClr val="959595"/>
              </a:solidFill>
              <a:prstDash val="solid"/>
              <a:round/>
            </a:ln>
          </a:bottom>
          <a:insideH>
            <a:ln w="12700" cap="flat">
              <a:solidFill>
                <a:srgbClr val="959595"/>
              </a:solidFill>
              <a:prstDash val="solid"/>
              <a:round/>
            </a:ln>
          </a:insideH>
          <a:insideV>
            <a:ln w="12700" cap="flat">
              <a:solidFill>
                <a:srgbClr val="959595"/>
              </a:solidFill>
              <a:prstDash val="solid"/>
              <a:round/>
            </a:ln>
          </a:insideV>
        </a:tcBdr>
        <a:fill>
          <a:solidFill>
            <a:schemeClr val="accent6"/>
          </a:solidFill>
        </a:fill>
      </a:tcStyle>
    </a:lastRow>
    <a:firstRow>
      <a:tcTxStyle b="on" i="off">
        <a:fontRef idx="minor">
          <a:srgbClr val="959595"/>
        </a:fontRef>
        <a:srgbClr val="959595"/>
      </a:tcTxStyle>
      <a:tcStyle>
        <a:tcBdr>
          <a:left>
            <a:ln w="12700" cap="flat">
              <a:solidFill>
                <a:srgbClr val="959595"/>
              </a:solidFill>
              <a:prstDash val="solid"/>
              <a:round/>
            </a:ln>
          </a:left>
          <a:right>
            <a:ln w="12700" cap="flat">
              <a:solidFill>
                <a:srgbClr val="959595"/>
              </a:solidFill>
              <a:prstDash val="solid"/>
              <a:round/>
            </a:ln>
          </a:right>
          <a:top>
            <a:ln w="12700" cap="flat">
              <a:solidFill>
                <a:srgbClr val="959595"/>
              </a:solidFill>
              <a:prstDash val="solid"/>
              <a:round/>
            </a:ln>
          </a:top>
          <a:bottom>
            <a:ln w="38100" cap="flat">
              <a:solidFill>
                <a:srgbClr val="959595"/>
              </a:solidFill>
              <a:prstDash val="solid"/>
              <a:round/>
            </a:ln>
          </a:bottom>
          <a:insideH>
            <a:ln w="12700" cap="flat">
              <a:solidFill>
                <a:srgbClr val="959595"/>
              </a:solidFill>
              <a:prstDash val="solid"/>
              <a:round/>
            </a:ln>
          </a:insideH>
          <a:insideV>
            <a:ln w="12700" cap="flat">
              <a:solidFill>
                <a:srgbClr val="959595"/>
              </a:solidFill>
              <a:prstDash val="solid"/>
              <a:round/>
            </a:ln>
          </a:insideV>
        </a:tcBdr>
        <a:fill>
          <a:solidFill>
            <a:schemeClr val="accent6"/>
          </a:solidFill>
        </a:fill>
      </a:tcStyle>
    </a:firstRow>
  </a:tblStyle>
  <a:tblStyle styleId="{CF821DB8-F4EB-4A41-A1BA-3FCAFE7338EE}" styleName="">
    <a:tblBg/>
    <a:wholeTbl>
      <a:tcTxStyle b="off" i="off">
        <a:fontRef idx="minor">
          <a:srgbClr val="414141"/>
        </a:fontRef>
        <a:srgbClr val="41414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8E8E8"/>
          </a:solidFill>
        </a:fill>
      </a:tcStyle>
    </a:wholeTbl>
    <a:band2H>
      <a:tcTxStyle b="def" i="def"/>
      <a:tcStyle>
        <a:tcBdr/>
        <a:fill>
          <a:solidFill>
            <a:srgbClr val="959595"/>
          </a:solidFill>
        </a:fill>
      </a:tcStyle>
    </a:band2H>
    <a:firstCol>
      <a:tcTxStyle b="on" i="off">
        <a:fontRef idx="minor">
          <a:srgbClr val="959595"/>
        </a:fontRef>
        <a:srgbClr val="95959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414141"/>
        </a:fontRef>
        <a:srgbClr val="414141"/>
      </a:tcTxStyle>
      <a:tcStyle>
        <a:tcBdr>
          <a:left>
            <a:ln w="12700" cap="flat">
              <a:noFill/>
              <a:miter lim="400000"/>
            </a:ln>
          </a:left>
          <a:right>
            <a:ln w="12700" cap="flat">
              <a:noFill/>
              <a:miter lim="400000"/>
            </a:ln>
          </a:right>
          <a:top>
            <a:ln w="50800" cap="flat">
              <a:solidFill>
                <a:srgbClr val="414141"/>
              </a:solidFill>
              <a:prstDash val="solid"/>
              <a:round/>
            </a:ln>
          </a:top>
          <a:bottom>
            <a:ln w="25400" cap="flat">
              <a:solidFill>
                <a:srgbClr val="414141"/>
              </a:solidFill>
              <a:prstDash val="solid"/>
              <a:round/>
            </a:ln>
          </a:bottom>
          <a:insideH>
            <a:ln w="12700" cap="flat">
              <a:noFill/>
              <a:miter lim="400000"/>
            </a:ln>
          </a:insideH>
          <a:insideV>
            <a:ln w="12700" cap="flat">
              <a:noFill/>
              <a:miter lim="400000"/>
            </a:ln>
          </a:insideV>
        </a:tcBdr>
        <a:fill>
          <a:solidFill>
            <a:srgbClr val="959595"/>
          </a:solidFill>
        </a:fill>
      </a:tcStyle>
    </a:lastRow>
    <a:firstRow>
      <a:tcTxStyle b="on" i="off">
        <a:fontRef idx="minor">
          <a:srgbClr val="959595"/>
        </a:fontRef>
        <a:srgbClr val="959595"/>
      </a:tcTxStyle>
      <a:tcStyle>
        <a:tcBdr>
          <a:left>
            <a:ln w="12700" cap="flat">
              <a:noFill/>
              <a:miter lim="400000"/>
            </a:ln>
          </a:left>
          <a:right>
            <a:ln w="12700" cap="flat">
              <a:noFill/>
              <a:miter lim="400000"/>
            </a:ln>
          </a:right>
          <a:top>
            <a:ln w="25400" cap="flat">
              <a:solidFill>
                <a:srgbClr val="414141"/>
              </a:solidFill>
              <a:prstDash val="solid"/>
              <a:round/>
            </a:ln>
          </a:top>
          <a:bottom>
            <a:ln w="25400" cap="flat">
              <a:solidFill>
                <a:srgbClr val="414141"/>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414141"/>
        </a:fontRef>
        <a:srgbClr val="414141"/>
      </a:tcTxStyle>
      <a:tcStyle>
        <a:tcBdr>
          <a:left>
            <a:ln w="12700" cap="flat">
              <a:solidFill>
                <a:srgbClr val="959595"/>
              </a:solidFill>
              <a:prstDash val="solid"/>
              <a:round/>
            </a:ln>
          </a:left>
          <a:right>
            <a:ln w="12700" cap="flat">
              <a:solidFill>
                <a:srgbClr val="959595"/>
              </a:solidFill>
              <a:prstDash val="solid"/>
              <a:round/>
            </a:ln>
          </a:right>
          <a:top>
            <a:ln w="12700" cap="flat">
              <a:solidFill>
                <a:srgbClr val="959595"/>
              </a:solidFill>
              <a:prstDash val="solid"/>
              <a:round/>
            </a:ln>
          </a:top>
          <a:bottom>
            <a:ln w="12700" cap="flat">
              <a:solidFill>
                <a:srgbClr val="959595"/>
              </a:solidFill>
              <a:prstDash val="solid"/>
              <a:round/>
            </a:ln>
          </a:bottom>
          <a:insideH>
            <a:ln w="12700" cap="flat">
              <a:solidFill>
                <a:srgbClr val="959595"/>
              </a:solidFill>
              <a:prstDash val="solid"/>
              <a:round/>
            </a:ln>
          </a:insideH>
          <a:insideV>
            <a:ln w="12700" cap="flat">
              <a:solidFill>
                <a:srgbClr val="959595"/>
              </a:solidFill>
              <a:prstDash val="solid"/>
              <a:round/>
            </a:ln>
          </a:insideV>
        </a:tcBdr>
        <a:fill>
          <a:solidFill>
            <a:srgbClr val="CDCDCD"/>
          </a:solidFill>
        </a:fill>
      </a:tcStyle>
    </a:wholeTbl>
    <a:band2H>
      <a:tcTxStyle b="def" i="def"/>
      <a:tcStyle>
        <a:tcBdr/>
        <a:fill>
          <a:solidFill>
            <a:srgbClr val="E8E8E8"/>
          </a:solidFill>
        </a:fill>
      </a:tcStyle>
    </a:band2H>
    <a:firstCol>
      <a:tcTxStyle b="on" i="off">
        <a:fontRef idx="minor">
          <a:srgbClr val="959595"/>
        </a:fontRef>
        <a:srgbClr val="959595"/>
      </a:tcTxStyle>
      <a:tcStyle>
        <a:tcBdr>
          <a:left>
            <a:ln w="12700" cap="flat">
              <a:solidFill>
                <a:srgbClr val="959595"/>
              </a:solidFill>
              <a:prstDash val="solid"/>
              <a:round/>
            </a:ln>
          </a:left>
          <a:right>
            <a:ln w="12700" cap="flat">
              <a:solidFill>
                <a:srgbClr val="959595"/>
              </a:solidFill>
              <a:prstDash val="solid"/>
              <a:round/>
            </a:ln>
          </a:right>
          <a:top>
            <a:ln w="12700" cap="flat">
              <a:solidFill>
                <a:srgbClr val="959595"/>
              </a:solidFill>
              <a:prstDash val="solid"/>
              <a:round/>
            </a:ln>
          </a:top>
          <a:bottom>
            <a:ln w="12700" cap="flat">
              <a:solidFill>
                <a:srgbClr val="959595"/>
              </a:solidFill>
              <a:prstDash val="solid"/>
              <a:round/>
            </a:ln>
          </a:bottom>
          <a:insideH>
            <a:ln w="12700" cap="flat">
              <a:solidFill>
                <a:srgbClr val="959595"/>
              </a:solidFill>
              <a:prstDash val="solid"/>
              <a:round/>
            </a:ln>
          </a:insideH>
          <a:insideV>
            <a:ln w="12700" cap="flat">
              <a:solidFill>
                <a:srgbClr val="959595"/>
              </a:solidFill>
              <a:prstDash val="solid"/>
              <a:round/>
            </a:ln>
          </a:insideV>
        </a:tcBdr>
        <a:fill>
          <a:solidFill>
            <a:srgbClr val="414141"/>
          </a:solidFill>
        </a:fill>
      </a:tcStyle>
    </a:firstCol>
    <a:lastRow>
      <a:tcTxStyle b="on" i="off">
        <a:fontRef idx="minor">
          <a:srgbClr val="959595"/>
        </a:fontRef>
        <a:srgbClr val="959595"/>
      </a:tcTxStyle>
      <a:tcStyle>
        <a:tcBdr>
          <a:left>
            <a:ln w="12700" cap="flat">
              <a:solidFill>
                <a:srgbClr val="959595"/>
              </a:solidFill>
              <a:prstDash val="solid"/>
              <a:round/>
            </a:ln>
          </a:left>
          <a:right>
            <a:ln w="12700" cap="flat">
              <a:solidFill>
                <a:srgbClr val="959595"/>
              </a:solidFill>
              <a:prstDash val="solid"/>
              <a:round/>
            </a:ln>
          </a:right>
          <a:top>
            <a:ln w="38100" cap="flat">
              <a:solidFill>
                <a:srgbClr val="959595"/>
              </a:solidFill>
              <a:prstDash val="solid"/>
              <a:round/>
            </a:ln>
          </a:top>
          <a:bottom>
            <a:ln w="12700" cap="flat">
              <a:solidFill>
                <a:srgbClr val="959595"/>
              </a:solidFill>
              <a:prstDash val="solid"/>
              <a:round/>
            </a:ln>
          </a:bottom>
          <a:insideH>
            <a:ln w="12700" cap="flat">
              <a:solidFill>
                <a:srgbClr val="959595"/>
              </a:solidFill>
              <a:prstDash val="solid"/>
              <a:round/>
            </a:ln>
          </a:insideH>
          <a:insideV>
            <a:ln w="12700" cap="flat">
              <a:solidFill>
                <a:srgbClr val="959595"/>
              </a:solidFill>
              <a:prstDash val="solid"/>
              <a:round/>
            </a:ln>
          </a:insideV>
        </a:tcBdr>
        <a:fill>
          <a:solidFill>
            <a:srgbClr val="414141"/>
          </a:solidFill>
        </a:fill>
      </a:tcStyle>
    </a:lastRow>
    <a:firstRow>
      <a:tcTxStyle b="on" i="off">
        <a:fontRef idx="minor">
          <a:srgbClr val="959595"/>
        </a:fontRef>
        <a:srgbClr val="959595"/>
      </a:tcTxStyle>
      <a:tcStyle>
        <a:tcBdr>
          <a:left>
            <a:ln w="12700" cap="flat">
              <a:solidFill>
                <a:srgbClr val="959595"/>
              </a:solidFill>
              <a:prstDash val="solid"/>
              <a:round/>
            </a:ln>
          </a:left>
          <a:right>
            <a:ln w="12700" cap="flat">
              <a:solidFill>
                <a:srgbClr val="959595"/>
              </a:solidFill>
              <a:prstDash val="solid"/>
              <a:round/>
            </a:ln>
          </a:right>
          <a:top>
            <a:ln w="12700" cap="flat">
              <a:solidFill>
                <a:srgbClr val="959595"/>
              </a:solidFill>
              <a:prstDash val="solid"/>
              <a:round/>
            </a:ln>
          </a:top>
          <a:bottom>
            <a:ln w="38100" cap="flat">
              <a:solidFill>
                <a:srgbClr val="959595"/>
              </a:solidFill>
              <a:prstDash val="solid"/>
              <a:round/>
            </a:ln>
          </a:bottom>
          <a:insideH>
            <a:ln w="12700" cap="flat">
              <a:solidFill>
                <a:srgbClr val="959595"/>
              </a:solidFill>
              <a:prstDash val="solid"/>
              <a:round/>
            </a:ln>
          </a:insideH>
          <a:insideV>
            <a:ln w="12700" cap="flat">
              <a:solidFill>
                <a:srgbClr val="959595"/>
              </a:solidFill>
              <a:prstDash val="solid"/>
              <a:round/>
            </a:ln>
          </a:insideV>
        </a:tcBdr>
        <a:fill>
          <a:solidFill>
            <a:srgbClr val="414141"/>
          </a:solidFill>
        </a:fill>
      </a:tcStyle>
    </a:firstRow>
  </a:tblStyle>
  <a:tblStyle styleId="{2708684C-4D16-4618-839F-0558EEFCDFE6}" styleName="">
    <a:tblBg/>
    <a:wholeTbl>
      <a:tcTxStyle b="off" i="off">
        <a:fontRef idx="minor">
          <a:srgbClr val="414141"/>
        </a:fontRef>
        <a:srgbClr val="414141"/>
      </a:tcTxStyle>
      <a:tcStyle>
        <a:tcBdr>
          <a:left>
            <a:ln w="12700" cap="flat">
              <a:solidFill>
                <a:srgbClr val="414141"/>
              </a:solidFill>
              <a:prstDash val="solid"/>
              <a:round/>
            </a:ln>
          </a:left>
          <a:right>
            <a:ln w="12700" cap="flat">
              <a:solidFill>
                <a:srgbClr val="414141"/>
              </a:solidFill>
              <a:prstDash val="solid"/>
              <a:round/>
            </a:ln>
          </a:right>
          <a:top>
            <a:ln w="12700" cap="flat">
              <a:solidFill>
                <a:srgbClr val="414141"/>
              </a:solidFill>
              <a:prstDash val="solid"/>
              <a:round/>
            </a:ln>
          </a:top>
          <a:bottom>
            <a:ln w="12700" cap="flat">
              <a:solidFill>
                <a:srgbClr val="414141"/>
              </a:solidFill>
              <a:prstDash val="solid"/>
              <a:round/>
            </a:ln>
          </a:bottom>
          <a:insideH>
            <a:ln w="12700" cap="flat">
              <a:solidFill>
                <a:srgbClr val="414141"/>
              </a:solidFill>
              <a:prstDash val="solid"/>
              <a:round/>
            </a:ln>
          </a:insideH>
          <a:insideV>
            <a:ln w="12700" cap="flat">
              <a:solidFill>
                <a:srgbClr val="414141"/>
              </a:solidFill>
              <a:prstDash val="solid"/>
              <a:round/>
            </a:ln>
          </a:insideV>
        </a:tcBdr>
        <a:fill>
          <a:solidFill>
            <a:srgbClr val="414141">
              <a:alpha val="20000"/>
            </a:srgbClr>
          </a:solidFill>
        </a:fill>
      </a:tcStyle>
    </a:wholeTbl>
    <a:band2H>
      <a:tcTxStyle b="def" i="def"/>
      <a:tcStyle>
        <a:tcBdr/>
        <a:fill>
          <a:solidFill>
            <a:srgbClr val="FFFFFF"/>
          </a:solidFill>
        </a:fill>
      </a:tcStyle>
    </a:band2H>
    <a:firstCol>
      <a:tcTxStyle b="on" i="off">
        <a:fontRef idx="minor">
          <a:srgbClr val="414141"/>
        </a:fontRef>
        <a:srgbClr val="414141"/>
      </a:tcTxStyle>
      <a:tcStyle>
        <a:tcBdr>
          <a:left>
            <a:ln w="12700" cap="flat">
              <a:solidFill>
                <a:srgbClr val="414141"/>
              </a:solidFill>
              <a:prstDash val="solid"/>
              <a:round/>
            </a:ln>
          </a:left>
          <a:right>
            <a:ln w="12700" cap="flat">
              <a:solidFill>
                <a:srgbClr val="414141"/>
              </a:solidFill>
              <a:prstDash val="solid"/>
              <a:round/>
            </a:ln>
          </a:right>
          <a:top>
            <a:ln w="12700" cap="flat">
              <a:solidFill>
                <a:srgbClr val="414141"/>
              </a:solidFill>
              <a:prstDash val="solid"/>
              <a:round/>
            </a:ln>
          </a:top>
          <a:bottom>
            <a:ln w="12700" cap="flat">
              <a:solidFill>
                <a:srgbClr val="414141"/>
              </a:solidFill>
              <a:prstDash val="solid"/>
              <a:round/>
            </a:ln>
          </a:bottom>
          <a:insideH>
            <a:ln w="12700" cap="flat">
              <a:solidFill>
                <a:srgbClr val="414141"/>
              </a:solidFill>
              <a:prstDash val="solid"/>
              <a:round/>
            </a:ln>
          </a:insideH>
          <a:insideV>
            <a:ln w="12700" cap="flat">
              <a:solidFill>
                <a:srgbClr val="414141"/>
              </a:solidFill>
              <a:prstDash val="solid"/>
              <a:round/>
            </a:ln>
          </a:insideV>
        </a:tcBdr>
        <a:fill>
          <a:solidFill>
            <a:srgbClr val="414141">
              <a:alpha val="20000"/>
            </a:srgbClr>
          </a:solidFill>
        </a:fill>
      </a:tcStyle>
    </a:firstCol>
    <a:lastRow>
      <a:tcTxStyle b="on" i="off">
        <a:fontRef idx="minor">
          <a:srgbClr val="414141"/>
        </a:fontRef>
        <a:srgbClr val="414141"/>
      </a:tcTxStyle>
      <a:tcStyle>
        <a:tcBdr>
          <a:left>
            <a:ln w="12700" cap="flat">
              <a:solidFill>
                <a:srgbClr val="414141"/>
              </a:solidFill>
              <a:prstDash val="solid"/>
              <a:round/>
            </a:ln>
          </a:left>
          <a:right>
            <a:ln w="12700" cap="flat">
              <a:solidFill>
                <a:srgbClr val="414141"/>
              </a:solidFill>
              <a:prstDash val="solid"/>
              <a:round/>
            </a:ln>
          </a:right>
          <a:top>
            <a:ln w="50800" cap="flat">
              <a:solidFill>
                <a:srgbClr val="414141"/>
              </a:solidFill>
              <a:prstDash val="solid"/>
              <a:round/>
            </a:ln>
          </a:top>
          <a:bottom>
            <a:ln w="12700" cap="flat">
              <a:solidFill>
                <a:srgbClr val="414141"/>
              </a:solidFill>
              <a:prstDash val="solid"/>
              <a:round/>
            </a:ln>
          </a:bottom>
          <a:insideH>
            <a:ln w="12700" cap="flat">
              <a:solidFill>
                <a:srgbClr val="414141"/>
              </a:solidFill>
              <a:prstDash val="solid"/>
              <a:round/>
            </a:ln>
          </a:insideH>
          <a:insideV>
            <a:ln w="12700" cap="flat">
              <a:solidFill>
                <a:srgbClr val="414141"/>
              </a:solidFill>
              <a:prstDash val="solid"/>
              <a:round/>
            </a:ln>
          </a:insideV>
        </a:tcBdr>
        <a:fill>
          <a:noFill/>
        </a:fill>
      </a:tcStyle>
    </a:lastRow>
    <a:firstRow>
      <a:tcTxStyle b="on" i="off">
        <a:fontRef idx="minor">
          <a:srgbClr val="414141"/>
        </a:fontRef>
        <a:srgbClr val="414141"/>
      </a:tcTxStyle>
      <a:tcStyle>
        <a:tcBdr>
          <a:left>
            <a:ln w="12700" cap="flat">
              <a:solidFill>
                <a:srgbClr val="414141"/>
              </a:solidFill>
              <a:prstDash val="solid"/>
              <a:round/>
            </a:ln>
          </a:left>
          <a:right>
            <a:ln w="12700" cap="flat">
              <a:solidFill>
                <a:srgbClr val="414141"/>
              </a:solidFill>
              <a:prstDash val="solid"/>
              <a:round/>
            </a:ln>
          </a:right>
          <a:top>
            <a:ln w="12700" cap="flat">
              <a:solidFill>
                <a:srgbClr val="414141"/>
              </a:solidFill>
              <a:prstDash val="solid"/>
              <a:round/>
            </a:ln>
          </a:top>
          <a:bottom>
            <a:ln w="25400" cap="flat">
              <a:solidFill>
                <a:srgbClr val="414141"/>
              </a:solidFill>
              <a:prstDash val="solid"/>
              <a:round/>
            </a:ln>
          </a:bottom>
          <a:insideH>
            <a:ln w="12700" cap="flat">
              <a:solidFill>
                <a:srgbClr val="414141"/>
              </a:solidFill>
              <a:prstDash val="solid"/>
              <a:round/>
            </a:ln>
          </a:insideH>
          <a:insideV>
            <a:ln w="12700" cap="flat">
              <a:solidFill>
                <a:srgbClr val="414141"/>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76" name="Shape 176"/>
          <p:cNvSpPr/>
          <p:nvPr>
            <p:ph type="sldImg"/>
          </p:nvPr>
        </p:nvSpPr>
        <p:spPr>
          <a:xfrm>
            <a:off x="1143000" y="685800"/>
            <a:ext cx="4572000" cy="3429000"/>
          </a:xfrm>
          <a:prstGeom prst="rect">
            <a:avLst/>
          </a:prstGeom>
        </p:spPr>
        <p:txBody>
          <a:bodyPr/>
          <a:lstStyle/>
          <a:p>
            <a:pPr/>
          </a:p>
        </p:txBody>
      </p:sp>
      <p:sp>
        <p:nvSpPr>
          <p:cNvPr id="177" name="Shape 177"/>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spcBef>
        <a:spcPts val="400"/>
      </a:spcBef>
      <a:defRPr sz="1200">
        <a:latin typeface="+mn-lt"/>
        <a:ea typeface="+mn-ea"/>
        <a:cs typeface="+mn-cs"/>
        <a:sym typeface="Calibri"/>
      </a:defRPr>
    </a:lvl1pPr>
    <a:lvl2pPr indent="228600" defTabSz="457200" latinLnBrk="0">
      <a:spcBef>
        <a:spcPts val="400"/>
      </a:spcBef>
      <a:defRPr sz="1200">
        <a:latin typeface="+mn-lt"/>
        <a:ea typeface="+mn-ea"/>
        <a:cs typeface="+mn-cs"/>
        <a:sym typeface="Calibri"/>
      </a:defRPr>
    </a:lvl2pPr>
    <a:lvl3pPr indent="457200" defTabSz="457200" latinLnBrk="0">
      <a:spcBef>
        <a:spcPts val="400"/>
      </a:spcBef>
      <a:defRPr sz="1200">
        <a:latin typeface="+mn-lt"/>
        <a:ea typeface="+mn-ea"/>
        <a:cs typeface="+mn-cs"/>
        <a:sym typeface="Calibri"/>
      </a:defRPr>
    </a:lvl3pPr>
    <a:lvl4pPr indent="685800" defTabSz="457200" latinLnBrk="0">
      <a:spcBef>
        <a:spcPts val="400"/>
      </a:spcBef>
      <a:defRPr sz="1200">
        <a:latin typeface="+mn-lt"/>
        <a:ea typeface="+mn-ea"/>
        <a:cs typeface="+mn-cs"/>
        <a:sym typeface="Calibri"/>
      </a:defRPr>
    </a:lvl4pPr>
    <a:lvl5pPr indent="914400" defTabSz="457200" latinLnBrk="0">
      <a:spcBef>
        <a:spcPts val="400"/>
      </a:spcBef>
      <a:defRPr sz="1200">
        <a:latin typeface="+mn-lt"/>
        <a:ea typeface="+mn-ea"/>
        <a:cs typeface="+mn-cs"/>
        <a:sym typeface="Calibri"/>
      </a:defRPr>
    </a:lvl5pPr>
    <a:lvl6pPr indent="1143000" defTabSz="457200" latinLnBrk="0">
      <a:spcBef>
        <a:spcPts val="400"/>
      </a:spcBef>
      <a:defRPr sz="1200">
        <a:latin typeface="+mn-lt"/>
        <a:ea typeface="+mn-ea"/>
        <a:cs typeface="+mn-cs"/>
        <a:sym typeface="Calibri"/>
      </a:defRPr>
    </a:lvl6pPr>
    <a:lvl7pPr indent="1371600" defTabSz="457200" latinLnBrk="0">
      <a:spcBef>
        <a:spcPts val="400"/>
      </a:spcBef>
      <a:defRPr sz="1200">
        <a:latin typeface="+mn-lt"/>
        <a:ea typeface="+mn-ea"/>
        <a:cs typeface="+mn-cs"/>
        <a:sym typeface="Calibri"/>
      </a:defRPr>
    </a:lvl7pPr>
    <a:lvl8pPr indent="1600200" defTabSz="457200" latinLnBrk="0">
      <a:spcBef>
        <a:spcPts val="400"/>
      </a:spcBef>
      <a:defRPr sz="1200">
        <a:latin typeface="+mn-lt"/>
        <a:ea typeface="+mn-ea"/>
        <a:cs typeface="+mn-cs"/>
        <a:sym typeface="Calibri"/>
      </a:defRPr>
    </a:lvl8pPr>
    <a:lvl9pPr indent="1828800" defTabSz="457200" latinLnBrk="0">
      <a:spcBef>
        <a:spcPts val="400"/>
      </a:spcBef>
      <a:defRPr sz="1200">
        <a:latin typeface="+mn-lt"/>
        <a:ea typeface="+mn-ea"/>
        <a:cs typeface="+mn-cs"/>
        <a:sym typeface="Calibri"/>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9" name="Shape 189"/>
          <p:cNvSpPr/>
          <p:nvPr>
            <p:ph type="sldImg"/>
          </p:nvPr>
        </p:nvSpPr>
        <p:spPr>
          <a:prstGeom prst="rect">
            <a:avLst/>
          </a:prstGeom>
        </p:spPr>
        <p:txBody>
          <a:bodyPr/>
          <a:lstStyle/>
          <a:p>
            <a:pPr/>
          </a:p>
        </p:txBody>
      </p:sp>
      <p:sp>
        <p:nvSpPr>
          <p:cNvPr id="190" name="Shape 190"/>
          <p:cNvSpPr/>
          <p:nvPr>
            <p:ph type="body" sz="quarter" idx="1"/>
          </p:nvPr>
        </p:nvSpPr>
        <p:spPr>
          <a:prstGeom prst="rect">
            <a:avLst/>
          </a:prstGeom>
        </p:spPr>
        <p:txBody>
          <a:bodyPr/>
          <a:lstStyle/>
          <a:p>
            <a:pPr marL="171450" indent="-171450">
              <a:buSzPct val="100000"/>
              <a:buFont typeface="Arial"/>
              <a:buChar char="•"/>
            </a:pPr>
            <a:r>
              <a:t>This is where we do most of our processing work.  Point out the stack of floppy readers. Explain the concept of a write-blocker and the importance of the Mac Pro with virtual machines.</a:t>
            </a:r>
          </a:p>
          <a:p>
            <a:pPr marL="171450" indent="-171450">
              <a:buSzPct val="100000"/>
              <a:buFont typeface="Arial"/>
              <a:buChar char="•"/>
            </a:pPr>
          </a:p>
          <a:p>
            <a:pPr marL="171450" indent="-171450">
              <a:buSzPct val="100000"/>
              <a:buFont typeface="Arial"/>
              <a:buChar char="•"/>
            </a:pPr>
            <a:r>
              <a:t>The idea is to be able to cover as much material as possible – that’s why we have such a variety of machines and readers – and to be able to capture and reproduce it as accurately as possible, which is why we use specialist equipment like write-blockers etc.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7" name="Shape 287"/>
          <p:cNvSpPr/>
          <p:nvPr>
            <p:ph type="sldImg"/>
          </p:nvPr>
        </p:nvSpPr>
        <p:spPr>
          <a:prstGeom prst="rect">
            <a:avLst/>
          </a:prstGeom>
        </p:spPr>
        <p:txBody>
          <a:bodyPr/>
          <a:lstStyle/>
          <a:p>
            <a:pPr/>
          </a:p>
        </p:txBody>
      </p:sp>
      <p:sp>
        <p:nvSpPr>
          <p:cNvPr id="288" name="Shape 288"/>
          <p:cNvSpPr/>
          <p:nvPr>
            <p:ph type="body" sz="quarter" idx="1"/>
          </p:nvPr>
        </p:nvSpPr>
        <p:spPr>
          <a:prstGeom prst="rect">
            <a:avLst/>
          </a:prstGeom>
        </p:spPr>
        <p:txBody>
          <a:bodyPr/>
          <a:lstStyle/>
          <a:p>
            <a:pPr/>
            <a:r>
              <a:t>The UI retains the threaded browsing of a traditional e-mail client, but increases the power of the search functionality by using ‘lexicon’ searches. It allows for ‘entity’ searching which conflates different e-mail addresses referring to the same person or institution. It allows easy image browsing and customised marking for cataloguers to close material in line with GDPR etc. It also represents a potentially universal environment which would save training time for archivists, curators and researchers having to learn and re-learn bespoke systems. </a:t>
            </a:r>
          </a:p>
          <a:p>
            <a:pPr/>
          </a:p>
          <a:p>
            <a:pPr/>
            <a:r>
              <a:t>And in an environment where it’s difficult for institutions like the BL to make large digital collections available at all, this is not a small point. One of the biggest hurdles we face is raising awareness and confidence around digital content both inside and outside of the Library, so anything which streamlines this process in line with a developing international standard must be welcomed. </a:t>
            </a:r>
          </a:p>
          <a:p>
            <a:pPr/>
          </a:p>
          <a:p>
            <a:pPr/>
            <a:r>
              <a:t>The trade-off with ePadd’s simple, client-mirroring UI is that technical metadata present in the original .pst and .mbox files is not visible within ePadd.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3" name="Shape 293"/>
          <p:cNvSpPr/>
          <p:nvPr>
            <p:ph type="sldImg"/>
          </p:nvPr>
        </p:nvSpPr>
        <p:spPr>
          <a:prstGeom prst="rect">
            <a:avLst/>
          </a:prstGeom>
        </p:spPr>
        <p:txBody>
          <a:bodyPr/>
          <a:lstStyle/>
          <a:p>
            <a:pPr/>
          </a:p>
        </p:txBody>
      </p:sp>
      <p:sp>
        <p:nvSpPr>
          <p:cNvPr id="294" name="Shape 294"/>
          <p:cNvSpPr/>
          <p:nvPr>
            <p:ph type="body" sz="quarter" idx="1"/>
          </p:nvPr>
        </p:nvSpPr>
        <p:spPr>
          <a:prstGeom prst="rect">
            <a:avLst/>
          </a:prstGeom>
        </p:spPr>
        <p:txBody>
          <a:bodyPr/>
          <a:lstStyle/>
          <a:p>
            <a:pPr/>
            <a:r>
              <a:t>The trade-off with ePadd’s simple, client-mirroring UI is that technical metadata present in the original .pst and .mbox files is not visible within ePadd.  If we take the ‘stamp’ analogy further, we know from our every day interactions with researchers how many of them value the materiality of the envelope and stamp, either as a means of tracking movement of individuals and items, or as an aesthetic experience.</a:t>
            </a:r>
          </a:p>
          <a:p>
            <a:pPr/>
          </a:p>
          <a:p>
            <a:pPr/>
            <a:r>
              <a:t>The kinds of search its possible to execute given the limitations of our current computing paradigm mean that there is no foreseeable way of dealing with thousands of intimate messages, especially from writers who have a larger than usual vocabulary and propensity for innuendo  -- like Cope – for potentially problematic content. If it takes literary biographers years to uncover the meaning of certain correspondence series, I doubt a computer will be able to do it effectively any time soon.</a:t>
            </a:r>
          </a:p>
          <a:p>
            <a:p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9" name="Shape 299"/>
          <p:cNvSpPr/>
          <p:nvPr>
            <p:ph type="sldImg"/>
          </p:nvPr>
        </p:nvSpPr>
        <p:spPr>
          <a:prstGeom prst="rect">
            <a:avLst/>
          </a:prstGeom>
        </p:spPr>
        <p:txBody>
          <a:bodyPr/>
          <a:lstStyle/>
          <a:p>
            <a:pPr/>
          </a:p>
        </p:txBody>
      </p:sp>
      <p:sp>
        <p:nvSpPr>
          <p:cNvPr id="300" name="Shape 300"/>
          <p:cNvSpPr/>
          <p:nvPr>
            <p:ph type="body" sz="quarter" idx="1"/>
          </p:nvPr>
        </p:nvSpPr>
        <p:spPr>
          <a:prstGeom prst="rect">
            <a:avLst/>
          </a:prstGeom>
        </p:spPr>
        <p:txBody>
          <a:bodyPr/>
          <a:lstStyle/>
          <a:p>
            <a:pPr/>
          </a:p>
          <a:p>
            <a:p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5" name="Shape 195"/>
          <p:cNvSpPr/>
          <p:nvPr>
            <p:ph type="sldImg"/>
          </p:nvPr>
        </p:nvSpPr>
        <p:spPr>
          <a:prstGeom prst="rect">
            <a:avLst/>
          </a:prstGeom>
        </p:spPr>
        <p:txBody>
          <a:bodyPr/>
          <a:lstStyle/>
          <a:p>
            <a:pPr/>
          </a:p>
        </p:txBody>
      </p:sp>
      <p:sp>
        <p:nvSpPr>
          <p:cNvPr id="196" name="Shape 196"/>
          <p:cNvSpPr/>
          <p:nvPr>
            <p:ph type="body" sz="quarter" idx="1"/>
          </p:nvPr>
        </p:nvSpPr>
        <p:spPr>
          <a:prstGeom prst="rect">
            <a:avLst/>
          </a:prstGeom>
        </p:spPr>
        <p:txBody>
          <a:bodyPr/>
          <a:lstStyle/>
          <a:p>
            <a:pPr>
              <a:lnSpc>
                <a:spcPct val="90000"/>
              </a:lnSpc>
            </a:pPr>
            <a:r>
              <a:t>This means that in an ideal case we first forensically capture a disk – be it a floppy, a HDD or USB – then extract a copy from this capture </a:t>
            </a:r>
            <a:r>
              <a:rPr i="1"/>
              <a:t>before </a:t>
            </a:r>
            <a:r>
              <a:t>beginning archival appraisal or description. This stage of the process (creating a “capture”) ensures that all original data is securely backed up in multiple locations, and available to future digital archivists with possibly more advanced methods for working with raw or .e01 files, allowing data that is perhaps invisible or unpresentable using our current methods to be accessed in the future. </a:t>
            </a:r>
            <a:r>
              <a:rPr b="1"/>
              <a:t>In a fast moving technological environment, this seems like the safest approach.</a:t>
            </a:r>
          </a:p>
          <a:p>
            <a:pPr>
              <a:lnSpc>
                <a:spcPct val="90000"/>
              </a:lnSpc>
            </a:pPr>
          </a:p>
          <a:p>
            <a:pPr>
              <a:lnSpc>
                <a:spcPct val="90000"/>
              </a:lnSpc>
            </a:pPr>
            <a:r>
              <a:t>ie. logical drives cloned from an .E01 file. This process is lengthy and aims to bring data in line with the Library’s cataloguing and Data Protection limitations, as well as renaming files in-line with our own ordering system, and converting text documents into PDF/A compliant files to be viewed in the Reading Room, and disposing of files which cannot be represented in this format (from the extracted captures). </a:t>
            </a:r>
            <a:r>
              <a:rPr b="1"/>
              <a:t>This is the stage at which an archival arrangement is created.</a:t>
            </a:r>
          </a:p>
          <a:p>
            <a:pPr>
              <a:lnSpc>
                <a:spcPct val="90000"/>
              </a:lnSpc>
            </a:pPr>
          </a:p>
          <a:p>
            <a:pPr>
              <a:lnSpc>
                <a:spcPct val="90000"/>
              </a:lnSpc>
            </a:pPr>
            <a:r>
              <a:t>And this access is highly restricted. Researchers are granted access to text files only in PDF/A format, one file at time, in a way analogous to the way paper material is made available. With digital as well as paper material we think in terms of ‘Deliverable Units’.</a:t>
            </a:r>
          </a:p>
          <a:p>
            <a:pPr>
              <a:lnSpc>
                <a:spcPct val="90000"/>
              </a:lnSpc>
            </a:pPr>
            <a:r>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4" name="Shape 214"/>
          <p:cNvSpPr/>
          <p:nvPr>
            <p:ph type="sldImg"/>
          </p:nvPr>
        </p:nvSpPr>
        <p:spPr>
          <a:prstGeom prst="rect">
            <a:avLst/>
          </a:prstGeom>
        </p:spPr>
        <p:txBody>
          <a:bodyPr/>
          <a:lstStyle/>
          <a:p>
            <a:pPr/>
          </a:p>
        </p:txBody>
      </p:sp>
      <p:sp>
        <p:nvSpPr>
          <p:cNvPr id="215" name="Shape 215"/>
          <p:cNvSpPr/>
          <p:nvPr>
            <p:ph type="body" sz="quarter" idx="1"/>
          </p:nvPr>
        </p:nvSpPr>
        <p:spPr>
          <a:prstGeom prst="rect">
            <a:avLst/>
          </a:prstGeom>
        </p:spPr>
        <p:txBody>
          <a:bodyPr/>
          <a:lstStyle/>
          <a:p>
            <a:pPr/>
            <a:r>
              <a:t>So this stage by stage diagram goes over how we move from one part of the process to the other</a:t>
            </a:r>
          </a:p>
          <a:p>
            <a:pPr/>
          </a:p>
          <a:p>
            <a:pPr/>
            <a:r>
              <a:t>Go through each stage step by step.</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2" name="Shape 242"/>
          <p:cNvSpPr/>
          <p:nvPr>
            <p:ph type="sldImg"/>
          </p:nvPr>
        </p:nvSpPr>
        <p:spPr>
          <a:prstGeom prst="rect">
            <a:avLst/>
          </a:prstGeom>
        </p:spPr>
        <p:txBody>
          <a:bodyPr/>
          <a:lstStyle/>
          <a:p>
            <a:pPr/>
          </a:p>
        </p:txBody>
      </p:sp>
      <p:sp>
        <p:nvSpPr>
          <p:cNvPr id="243" name="Shape 243"/>
          <p:cNvSpPr/>
          <p:nvPr>
            <p:ph type="body" sz="quarter" idx="1"/>
          </p:nvPr>
        </p:nvSpPr>
        <p:spPr>
          <a:prstGeom prst="rect">
            <a:avLst/>
          </a:prstGeom>
        </p:spPr>
        <p:txBody>
          <a:bodyPr/>
          <a:lstStyle>
            <a:lvl1pPr marL="171450" indent="-171450">
              <a:buSzPct val="100000"/>
              <a:buFont typeface="Arial"/>
              <a:buChar char="•"/>
            </a:lvl1pPr>
          </a:lstStyle>
          <a:p>
            <a:pPr/>
            <a:r>
              <a:t>And here you can see what it looks like in the Reading Room and the kinds of access which we’re currently able to provide. Although there are obvious limitations, the system works fairly well (and most importantly it works reliably) for particular kinds of files – literary drafts, pdfs and powerpoint presentations etc. Obviously the system has limitations in dealing with the kinds of scentists archives which Jonathan looks after, but even in the context of literary material which I work with there are limitations.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8" name="Shape 248"/>
          <p:cNvSpPr/>
          <p:nvPr>
            <p:ph type="sldImg"/>
          </p:nvPr>
        </p:nvSpPr>
        <p:spPr>
          <a:prstGeom prst="rect">
            <a:avLst/>
          </a:prstGeom>
        </p:spPr>
        <p:txBody>
          <a:bodyPr/>
          <a:lstStyle/>
          <a:p>
            <a:pPr/>
          </a:p>
        </p:txBody>
      </p:sp>
      <p:sp>
        <p:nvSpPr>
          <p:cNvPr id="249" name="Shape 249"/>
          <p:cNvSpPr/>
          <p:nvPr>
            <p:ph type="body" sz="quarter" idx="1"/>
          </p:nvPr>
        </p:nvSpPr>
        <p:spPr>
          <a:prstGeom prst="rect">
            <a:avLst/>
          </a:prstGeom>
        </p:spPr>
        <p:txBody>
          <a:bodyPr/>
          <a:lstStyle/>
          <a:p>
            <a:pPr>
              <a:lnSpc>
                <a:spcPct val="80000"/>
              </a:lnSpc>
              <a:spcBef>
                <a:spcPts val="300"/>
              </a:spcBef>
              <a:defRPr sz="1000"/>
            </a:pPr>
            <a:r>
              <a:t>Which brings me to e-mail</a:t>
            </a:r>
          </a:p>
          <a:p>
            <a:pPr>
              <a:lnSpc>
                <a:spcPct val="80000"/>
              </a:lnSpc>
              <a:spcBef>
                <a:spcPts val="300"/>
              </a:spcBef>
              <a:defRPr sz="1000"/>
            </a:pPr>
          </a:p>
          <a:p>
            <a:pPr>
              <a:lnSpc>
                <a:spcPct val="80000"/>
              </a:lnSpc>
              <a:spcBef>
                <a:spcPts val="300"/>
              </a:spcBef>
              <a:defRPr sz="1000"/>
            </a:pPr>
            <a:r>
              <a:t>In the context of this workflow, e-mail represents a number of challenges:</a:t>
            </a:r>
          </a:p>
          <a:p>
            <a:pPr>
              <a:lnSpc>
                <a:spcPct val="80000"/>
              </a:lnSpc>
              <a:spcBef>
                <a:spcPts val="300"/>
              </a:spcBef>
              <a:defRPr sz="1000"/>
            </a:pPr>
          </a:p>
          <a:p>
            <a:pPr>
              <a:lnSpc>
                <a:spcPct val="80000"/>
              </a:lnSpc>
              <a:spcBef>
                <a:spcPts val="300"/>
              </a:spcBef>
              <a:defRPr sz="1000"/>
            </a:pPr>
            <a:r>
              <a:t>A forensically water-tight preservation methodology for e-mail would therefore have to record all of the connections made from the sender’s outbox to the receiver’s inbox. These steps, whilst not displayed in most consumer level mail clients, would be preserved through the e-mail Header, but would remain inaccessible and hidden to the donor and our researchers. Our current metadata practice – which struggles already to deal with Born Digital material – would not be able to incorporate this sometimes important information in a metadata field. In some ways it is equivalent to removing post-marks, stamps or envelopes from physical letters.</a:t>
            </a:r>
          </a:p>
          <a:p>
            <a:pPr>
              <a:lnSpc>
                <a:spcPct val="80000"/>
              </a:lnSpc>
              <a:spcBef>
                <a:spcPts val="300"/>
              </a:spcBef>
              <a:defRPr sz="1000"/>
            </a:pPr>
          </a:p>
          <a:p>
            <a:pPr>
              <a:lnSpc>
                <a:spcPct val="80000"/>
              </a:lnSpc>
              <a:spcBef>
                <a:spcPts val="300"/>
              </a:spcBef>
              <a:defRPr sz="1000"/>
            </a:pPr>
            <a:r>
              <a:t>E-mail is notoriously easy to ‘spoof’ and presents problems in this area for law enforcement too. This presents questions for curatorial practice – how can we financially place value on files, for instance, which could quite easily be ‘spoofed’ in this way, especially as a high-profile institution which might be targeted by scammers. In the case of text files it’s fairly simple to cross-reference and guarantee the authenticity of a single user using Checksums. Luckily, Cope used the provider BT internet which uses DKIM for outgoing mail.</a:t>
            </a:r>
          </a:p>
          <a:p>
            <a:pPr>
              <a:lnSpc>
                <a:spcPct val="80000"/>
              </a:lnSpc>
              <a:spcBef>
                <a:spcPts val="300"/>
              </a:spcBef>
              <a:defRPr sz="1000"/>
            </a:pPr>
          </a:p>
          <a:p>
            <a:pPr>
              <a:lnSpc>
                <a:spcPct val="80000"/>
              </a:lnSpc>
              <a:spcBef>
                <a:spcPts val="300"/>
              </a:spcBef>
              <a:defRPr sz="1000"/>
            </a:pPr>
            <a:r>
              <a:t>This point is fairly self explanatory but for researchers can present a real headache, when each message must be called up individually, it removes some of the original context for the files. </a:t>
            </a:r>
          </a:p>
          <a:p>
            <a:pPr>
              <a:lnSpc>
                <a:spcPct val="80000"/>
              </a:lnSpc>
              <a:spcBef>
                <a:spcPts val="300"/>
              </a:spcBef>
              <a:defRPr sz="1000"/>
            </a:pPr>
          </a:p>
          <a:p>
            <a:pPr>
              <a:lnSpc>
                <a:spcPct val="80000"/>
              </a:lnSpc>
              <a:spcBef>
                <a:spcPts val="300"/>
              </a:spcBef>
              <a:defRPr sz="1000"/>
            </a:pPr>
            <a:r>
              <a:t>And all of these components impact upon accessibility and data-quality. </a:t>
            </a:r>
          </a:p>
          <a:p>
            <a:pPr>
              <a:lnSpc>
                <a:spcPct val="80000"/>
              </a:lnSpc>
              <a:spcBef>
                <a:spcPts val="300"/>
              </a:spcBef>
              <a:defRPr sz="1000"/>
            </a:pPr>
          </a:p>
          <a:p>
            <a:pPr>
              <a:lnSpc>
                <a:spcPct val="80000"/>
              </a:lnSpc>
              <a:spcBef>
                <a:spcPts val="300"/>
              </a:spcBef>
              <a:defRPr b="1" sz="1000"/>
            </a:pPr>
            <a:r>
              <a:t>E-mail sits somewhere between the manuscript and the emanuscript, inadequately accounted for in either paradigm.</a:t>
            </a:r>
          </a:p>
          <a:p>
            <a:pPr>
              <a:lnSpc>
                <a:spcPct val="80000"/>
              </a:lnSpc>
              <a:spcBef>
                <a:spcPts val="300"/>
              </a:spcBef>
              <a:defRPr sz="1000"/>
            </a:p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5" name="Shape 255"/>
          <p:cNvSpPr/>
          <p:nvPr>
            <p:ph type="sldImg"/>
          </p:nvPr>
        </p:nvSpPr>
        <p:spPr>
          <a:prstGeom prst="rect">
            <a:avLst/>
          </a:prstGeom>
        </p:spPr>
        <p:txBody>
          <a:bodyPr/>
          <a:lstStyle/>
          <a:p>
            <a:pPr/>
          </a:p>
        </p:txBody>
      </p:sp>
      <p:sp>
        <p:nvSpPr>
          <p:cNvPr id="256" name="Shape 256"/>
          <p:cNvSpPr/>
          <p:nvPr>
            <p:ph type="body" sz="quarter" idx="1"/>
          </p:nvPr>
        </p:nvSpPr>
        <p:spPr>
          <a:prstGeom prst="rect">
            <a:avLst/>
          </a:prstGeom>
        </p:spPr>
        <p:txBody>
          <a:bodyPr/>
          <a:lstStyle/>
          <a:p>
            <a:pPr marL="171450" indent="-171450">
              <a:buSzPct val="100000"/>
              <a:buFont typeface="Arial"/>
              <a:buChar char="•"/>
            </a:pPr>
            <a:r>
              <a:t>Although they appear very different, these two sets of metadata are in fact comparable. </a:t>
            </a:r>
          </a:p>
          <a:p>
            <a:pPr marL="171450" indent="-171450">
              <a:buSzPct val="100000"/>
              <a:buFont typeface="Arial"/>
              <a:buChar char="•"/>
            </a:pPr>
          </a:p>
          <a:p>
            <a:pPr marL="171450" indent="-171450">
              <a:buSzPct val="100000"/>
              <a:buFont typeface="Arial"/>
              <a:buChar char="•"/>
            </a:pPr>
            <a:r>
              <a:t>In the Beckett/Johnson letters the stamps effectively chart the physical objects movement through space, providing clues – at least to those in the know – about when the letter was sent, which places it moved through, where and when it arrived etc.</a:t>
            </a:r>
          </a:p>
          <a:p>
            <a:pPr marL="171450" indent="-171450">
              <a:buSzPct val="100000"/>
              <a:buFont typeface="Arial"/>
              <a:buChar char="•"/>
            </a:pPr>
          </a:p>
          <a:p>
            <a:pPr marL="171450" indent="-171450">
              <a:buSzPct val="100000"/>
              <a:buFont typeface="Arial"/>
              <a:buChar char="•"/>
            </a:pPr>
            <a:r>
              <a:t>The e-mail metadata provides a similar trail; but rather than tracking a physical object through space it tracks a digital object as it moves from server to server, with far more precise measurements of time and space. Also included is information about the software versions used to create the e-mail and security information verifying authenticity. This kind of information might prove useful to historians of the future, either of literature or computing, as well as to law enforcement agencies. This image was taken from an article in the Atlantic which examined the importance of e-mail metadata to the NSA.</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1" name="Shape 261"/>
          <p:cNvSpPr/>
          <p:nvPr>
            <p:ph type="sldImg"/>
          </p:nvPr>
        </p:nvSpPr>
        <p:spPr>
          <a:prstGeom prst="rect">
            <a:avLst/>
          </a:prstGeom>
        </p:spPr>
        <p:txBody>
          <a:bodyPr/>
          <a:lstStyle/>
          <a:p>
            <a:pPr/>
          </a:p>
        </p:txBody>
      </p:sp>
      <p:sp>
        <p:nvSpPr>
          <p:cNvPr id="262" name="Shape 262"/>
          <p:cNvSpPr/>
          <p:nvPr>
            <p:ph type="body" sz="quarter" idx="1"/>
          </p:nvPr>
        </p:nvSpPr>
        <p:spPr>
          <a:prstGeom prst="rect">
            <a:avLst/>
          </a:prstGeom>
        </p:spPr>
        <p:txBody>
          <a:bodyPr/>
          <a:lstStyle/>
          <a:p>
            <a:pPr marL="171450" indent="-171450">
              <a:buSzPct val="100000"/>
              <a:buFont typeface="Arial"/>
              <a:buChar char="•"/>
            </a:pPr>
            <a:r>
              <a:t>Here we can see the analogy between an eManuscript and a thread of e-mail messages. </a:t>
            </a:r>
          </a:p>
          <a:p>
            <a:pPr marL="171450" indent="-171450">
              <a:buSzPct val="100000"/>
              <a:buFont typeface="Arial"/>
              <a:buChar char="•"/>
            </a:pPr>
            <a:r>
              <a:t>The former is isolated within a window, the latter can only really be understood as a thread.</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7" name="Shape 267"/>
          <p:cNvSpPr/>
          <p:nvPr>
            <p:ph type="sldImg"/>
          </p:nvPr>
        </p:nvSpPr>
        <p:spPr>
          <a:prstGeom prst="rect">
            <a:avLst/>
          </a:prstGeom>
        </p:spPr>
        <p:txBody>
          <a:bodyPr/>
          <a:lstStyle/>
          <a:p>
            <a:pPr/>
          </a:p>
        </p:txBody>
      </p:sp>
      <p:sp>
        <p:nvSpPr>
          <p:cNvPr id="268" name="Shape 268"/>
          <p:cNvSpPr/>
          <p:nvPr>
            <p:ph type="body" sz="quarter" idx="1"/>
          </p:nvPr>
        </p:nvSpPr>
        <p:spPr>
          <a:prstGeom prst="rect">
            <a:avLst/>
          </a:prstGeom>
        </p:spPr>
        <p:txBody>
          <a:bodyPr/>
          <a:lstStyle/>
          <a:p>
            <a:pPr marL="171450" indent="-171450">
              <a:buSzPct val="100000"/>
              <a:buFont typeface="Arial"/>
              <a:buChar char="•"/>
            </a:pPr>
            <a:r>
              <a:t>Here we can see the analogy between an eManuscript and a thread of e-mail messages. </a:t>
            </a:r>
          </a:p>
          <a:p>
            <a:pPr marL="171450" indent="-171450">
              <a:buSzPct val="100000"/>
              <a:buFont typeface="Arial"/>
              <a:buChar char="•"/>
            </a:pPr>
            <a:r>
              <a:t>The former is isolated within a window, the latter can only really be understood as a thread.</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3" name="Shape 273"/>
          <p:cNvSpPr/>
          <p:nvPr>
            <p:ph type="sldImg"/>
          </p:nvPr>
        </p:nvSpPr>
        <p:spPr>
          <a:prstGeom prst="rect">
            <a:avLst/>
          </a:prstGeom>
        </p:spPr>
        <p:txBody>
          <a:bodyPr/>
          <a:lstStyle/>
          <a:p>
            <a:pPr/>
          </a:p>
        </p:txBody>
      </p:sp>
      <p:sp>
        <p:nvSpPr>
          <p:cNvPr id="274" name="Shape 274"/>
          <p:cNvSpPr/>
          <p:nvPr>
            <p:ph type="body" sz="quarter" idx="1"/>
          </p:nvPr>
        </p:nvSpPr>
        <p:spPr>
          <a:prstGeom prst="rect">
            <a:avLst/>
          </a:prstGeom>
        </p:spPr>
        <p:txBody>
          <a:bodyPr/>
          <a:lstStyle/>
          <a:p>
            <a:pPr/>
            <a:r>
              <a:t>Cope used a web-based client (BT Internet) and a desktop client (Outlook) for e-mail. We asked her to sort through the content she’d like to pass to us and dispose of everything she didn’t want to pass to us. She found this process arduous and tedious, as well as anxiety inducing, because e-mail is so personal and there’s so much of it.</a:t>
            </a:r>
          </a:p>
          <a:p>
            <a:pPr/>
          </a:p>
          <a:p>
            <a:pPr/>
            <a:r>
              <a:t>Aid4Mail was scoped as the preferable application for this work because it can rebuild emails, producing a format that is as faithful as possible with the original RFC message. Source metadata like SMTP header fields are recovered, status information and dates restored, and attachments and embedded contents copied back into the email.</a:t>
            </a:r>
          </a:p>
          <a:p>
            <a:pPr/>
          </a:p>
          <a:p>
            <a:pPr/>
            <a:r>
              <a:t>Aid4Mail seemed popular with government agencies, intelligence and military organizations, law firms, large corporations and financial institutions, audit firms, as well as consultants and students of computer forensics.</a:t>
            </a:r>
          </a:p>
          <a:p>
            <a:pPr/>
          </a:p>
          <a:p>
            <a:pPr/>
          </a:p>
          <a:p>
            <a:pP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0" showMasterPhAnim="1">
  <p:cSld name="Title Slide">
    <p:bg>
      <p:bgPr>
        <a:solidFill>
          <a:schemeClr val="accent2"/>
        </a:solidFill>
      </p:bgPr>
    </p:bg>
    <p:spTree>
      <p:nvGrpSpPr>
        <p:cNvPr id="1" name=""/>
        <p:cNvGrpSpPr/>
        <p:nvPr/>
      </p:nvGrpSpPr>
      <p:grpSpPr>
        <a:xfrm>
          <a:off x="0" y="0"/>
          <a:ext cx="0" cy="0"/>
          <a:chOff x="0" y="0"/>
          <a:chExt cx="0" cy="0"/>
        </a:xfrm>
      </p:grpSpPr>
      <p:pic>
        <p:nvPicPr>
          <p:cNvPr id="15" name="Picture 7" descr="Picture 7"/>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pic>
        <p:nvPicPr>
          <p:cNvPr id="16" name="Picture 3" descr="Picture 3"/>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pic>
        <p:nvPicPr>
          <p:cNvPr id="17" name="Logo Crop" descr="Logo Crop"/>
          <p:cNvPicPr>
            <a:picLocks noChangeAspect="1"/>
          </p:cNvPicPr>
          <p:nvPr/>
        </p:nvPicPr>
        <p:blipFill>
          <a:blip r:embed="rId3">
            <a:extLst/>
          </a:blip>
          <a:srcRect l="0" t="4826" r="0" b="0"/>
          <a:stretch>
            <a:fillRect/>
          </a:stretch>
        </p:blipFill>
        <p:spPr>
          <a:xfrm>
            <a:off x="8828088" y="0"/>
            <a:ext cx="3367088" cy="6361113"/>
          </a:xfrm>
          <a:prstGeom prst="rect">
            <a:avLst/>
          </a:prstGeom>
          <a:ln w="12700">
            <a:miter lim="400000"/>
          </a:ln>
        </p:spPr>
      </p:pic>
      <p:sp>
        <p:nvSpPr>
          <p:cNvPr id="18" name="Title Text"/>
          <p:cNvSpPr txBox="1"/>
          <p:nvPr>
            <p:ph type="title"/>
          </p:nvPr>
        </p:nvSpPr>
        <p:spPr>
          <a:xfrm>
            <a:off x="685800" y="2130425"/>
            <a:ext cx="7772400" cy="1470025"/>
          </a:xfrm>
          <a:prstGeom prst="rect">
            <a:avLst/>
          </a:prstGeom>
        </p:spPr>
        <p:txBody>
          <a:bodyPr anchor="t"/>
          <a:lstStyle>
            <a:lvl1pPr>
              <a:defRPr>
                <a:solidFill>
                  <a:srgbClr val="FFFFFF"/>
                </a:solidFill>
              </a:defRPr>
            </a:lvl1pPr>
          </a:lstStyle>
          <a:p>
            <a:pPr/>
            <a:r>
              <a:t>Title Text</a:t>
            </a:r>
          </a:p>
        </p:txBody>
      </p:sp>
      <p:sp>
        <p:nvSpPr>
          <p:cNvPr id="19" name="Body Level One…"/>
          <p:cNvSpPr txBox="1"/>
          <p:nvPr>
            <p:ph type="body" sz="quarter" idx="1"/>
          </p:nvPr>
        </p:nvSpPr>
        <p:spPr>
          <a:xfrm>
            <a:off x="685800" y="3886200"/>
            <a:ext cx="7086600" cy="1752600"/>
          </a:xfrm>
          <a:prstGeom prst="rect">
            <a:avLst/>
          </a:prstGeom>
        </p:spPr>
        <p:txBody>
          <a:bodyPr lIns="54438" tIns="54438" rIns="54438" bIns="54438"/>
          <a:lstStyle>
            <a:lvl1pPr marL="0" indent="0">
              <a:spcBef>
                <a:spcPts val="600"/>
              </a:spcBef>
              <a:buClrTx/>
              <a:buSzTx/>
              <a:buFontTx/>
              <a:buNone/>
              <a:defRPr sz="2600">
                <a:solidFill>
                  <a:schemeClr val="accent2"/>
                </a:solidFill>
              </a:defRPr>
            </a:lvl1pPr>
            <a:lvl2pPr marL="0" indent="457200">
              <a:spcBef>
                <a:spcPts val="600"/>
              </a:spcBef>
              <a:buClrTx/>
              <a:buSzTx/>
              <a:buFontTx/>
              <a:buNone/>
              <a:defRPr sz="2600">
                <a:solidFill>
                  <a:schemeClr val="accent2"/>
                </a:solidFill>
              </a:defRPr>
            </a:lvl2pPr>
            <a:lvl3pPr marL="0" indent="914400">
              <a:spcBef>
                <a:spcPts val="600"/>
              </a:spcBef>
              <a:buClrTx/>
              <a:buSzTx/>
              <a:buFontTx/>
              <a:buNone/>
              <a:defRPr sz="2600">
                <a:solidFill>
                  <a:schemeClr val="accent2"/>
                </a:solidFill>
              </a:defRPr>
            </a:lvl3pPr>
            <a:lvl4pPr marL="0" indent="1371600">
              <a:spcBef>
                <a:spcPts val="600"/>
              </a:spcBef>
              <a:buClrTx/>
              <a:buSzTx/>
              <a:buFontTx/>
              <a:buNone/>
              <a:defRPr sz="2600">
                <a:solidFill>
                  <a:schemeClr val="accent2"/>
                </a:solidFill>
              </a:defRPr>
            </a:lvl4pPr>
            <a:lvl5pPr marL="0" indent="1828800">
              <a:spcBef>
                <a:spcPts val="600"/>
              </a:spcBef>
              <a:buClrTx/>
              <a:buSzTx/>
              <a:buFontTx/>
              <a:buNone/>
              <a:defRPr sz="2600">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20" name="Slide Number"/>
          <p:cNvSpPr txBox="1"/>
          <p:nvPr>
            <p:ph type="sldNum" sz="quarter" idx="2"/>
          </p:nvPr>
        </p:nvSpPr>
        <p:spPr>
          <a:xfrm>
            <a:off x="5892800" y="6172200"/>
            <a:ext cx="2844800" cy="368301"/>
          </a:xfrm>
          <a:prstGeom prst="rect">
            <a:avLst/>
          </a:prstGeom>
        </p:spPr>
        <p:txBody>
          <a:bodyPr/>
          <a:lstStyle>
            <a:lvl1pPr>
              <a:defRPr>
                <a:solidFill>
                  <a:srgbClr val="939393"/>
                </a:solidFill>
                <a:latin typeface="+mn-lt"/>
                <a:ea typeface="+mn-ea"/>
                <a:cs typeface="+mn-cs"/>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nd Content">
    <p:spTree>
      <p:nvGrpSpPr>
        <p:cNvPr id="1" name=""/>
        <p:cNvGrpSpPr/>
        <p:nvPr/>
      </p:nvGrpSpPr>
      <p:grpSpPr>
        <a:xfrm>
          <a:off x="0" y="0"/>
          <a:ext cx="0" cy="0"/>
          <a:chOff x="0" y="0"/>
          <a:chExt cx="0" cy="0"/>
        </a:xfrm>
      </p:grpSpPr>
      <p:sp>
        <p:nvSpPr>
          <p:cNvPr id="125" name="Rectangle 3"/>
          <p:cNvSpPr/>
          <p:nvPr/>
        </p:nvSpPr>
        <p:spPr>
          <a:xfrm>
            <a:off x="0" y="6265862"/>
            <a:ext cx="12195175" cy="593726"/>
          </a:xfrm>
          <a:prstGeom prst="rect">
            <a:avLst/>
          </a:prstGeom>
          <a:solidFill>
            <a:schemeClr val="accent1">
              <a:alpha val="50195"/>
            </a:schemeClr>
          </a:solidFill>
          <a:ln w="12700">
            <a:miter lim="400000"/>
          </a:ln>
          <a:effectLst>
            <a:outerShdw sx="100000" sy="100000" kx="0" ky="0" algn="b" rotWithShape="0" blurRad="38100" dist="23000" dir="5400000">
              <a:srgbClr val="808080">
                <a:alpha val="34998"/>
              </a:srgbClr>
            </a:outerShdw>
          </a:effectLst>
        </p:spPr>
        <p:txBody>
          <a:bodyPr lIns="45719" rIns="45719" anchor="ctr"/>
          <a:lstStyle/>
          <a:p>
            <a:pPr algn="ctr" defTabSz="544512">
              <a:defRPr>
                <a:solidFill>
                  <a:srgbClr val="959595"/>
                </a:solidFill>
              </a:defRPr>
            </a:pPr>
          </a:p>
        </p:txBody>
      </p:sp>
      <p:sp>
        <p:nvSpPr>
          <p:cNvPr id="126" name="TextBox 4"/>
          <p:cNvSpPr txBox="1"/>
          <p:nvPr/>
        </p:nvSpPr>
        <p:spPr>
          <a:xfrm>
            <a:off x="664038" y="6403975"/>
            <a:ext cx="2737512" cy="355815"/>
          </a:xfrm>
          <a:prstGeom prst="rect">
            <a:avLst/>
          </a:prstGeom>
          <a:ln w="12700">
            <a:miter lim="400000"/>
          </a:ln>
          <a:extLst>
            <a:ext uri="{C572A759-6A51-4108-AA02-DFA0A04FC94B}">
              <ma14:wrappingTextBoxFlag xmlns:ma14="http://schemas.microsoft.com/office/mac/drawingml/2011/main" val="1"/>
            </a:ext>
          </a:extLst>
        </p:spPr>
        <p:txBody>
          <a:bodyPr lIns="54438" tIns="54438" rIns="54438" bIns="54438">
            <a:spAutoFit/>
          </a:bodyPr>
          <a:lstStyle>
            <a:lvl1pPr defTabSz="544512">
              <a:defRPr sz="1700">
                <a:latin typeface="Arial"/>
                <a:ea typeface="Arial"/>
                <a:cs typeface="Arial"/>
                <a:sym typeface="Arial"/>
              </a:defRPr>
            </a:lvl1pPr>
          </a:lstStyle>
          <a:p>
            <a:pPr/>
            <a:r>
              <a:t>www.bl.uk</a:t>
            </a:r>
          </a:p>
        </p:txBody>
      </p:sp>
      <p:pic>
        <p:nvPicPr>
          <p:cNvPr id="127" name="Picture 3" descr="Picture 3"/>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pic>
        <p:nvPicPr>
          <p:cNvPr id="128" name="Picture 3" descr="Picture 3"/>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sp>
        <p:nvSpPr>
          <p:cNvPr id="129" name="Title Text"/>
          <p:cNvSpPr txBox="1"/>
          <p:nvPr>
            <p:ph type="title"/>
          </p:nvPr>
        </p:nvSpPr>
        <p:spPr>
          <a:prstGeom prst="rect">
            <a:avLst/>
          </a:prstGeom>
        </p:spPr>
        <p:txBody>
          <a:bodyPr/>
          <a:lstStyle/>
          <a:p>
            <a:pPr/>
            <a:r>
              <a:t>Title Text</a:t>
            </a:r>
          </a:p>
        </p:txBody>
      </p:sp>
      <p:sp>
        <p:nvSpPr>
          <p:cNvPr id="130"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1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_Title and Content">
    <p:spTree>
      <p:nvGrpSpPr>
        <p:cNvPr id="1" name=""/>
        <p:cNvGrpSpPr/>
        <p:nvPr/>
      </p:nvGrpSpPr>
      <p:grpSpPr>
        <a:xfrm>
          <a:off x="0" y="0"/>
          <a:ext cx="0" cy="0"/>
          <a:chOff x="0" y="0"/>
          <a:chExt cx="0" cy="0"/>
        </a:xfrm>
      </p:grpSpPr>
      <p:sp>
        <p:nvSpPr>
          <p:cNvPr id="138" name="Rectangle 3"/>
          <p:cNvSpPr/>
          <p:nvPr/>
        </p:nvSpPr>
        <p:spPr>
          <a:xfrm>
            <a:off x="0" y="6265862"/>
            <a:ext cx="12195175" cy="593726"/>
          </a:xfrm>
          <a:prstGeom prst="rect">
            <a:avLst/>
          </a:prstGeom>
          <a:solidFill>
            <a:schemeClr val="accent1"/>
          </a:solidFill>
          <a:ln w="12700">
            <a:miter lim="400000"/>
          </a:ln>
          <a:effectLst>
            <a:outerShdw sx="100000" sy="100000" kx="0" ky="0" algn="b" rotWithShape="0" blurRad="38100" dist="23000" dir="5400000">
              <a:srgbClr val="808080">
                <a:alpha val="34998"/>
              </a:srgbClr>
            </a:outerShdw>
          </a:effectLst>
        </p:spPr>
        <p:txBody>
          <a:bodyPr lIns="45719" rIns="45719" anchor="ctr"/>
          <a:lstStyle/>
          <a:p>
            <a:pPr algn="ctr" defTabSz="544512">
              <a:defRPr>
                <a:solidFill>
                  <a:srgbClr val="959595"/>
                </a:solidFill>
              </a:defRPr>
            </a:pPr>
          </a:p>
        </p:txBody>
      </p:sp>
      <p:sp>
        <p:nvSpPr>
          <p:cNvPr id="139" name="TextBox 4"/>
          <p:cNvSpPr txBox="1"/>
          <p:nvPr/>
        </p:nvSpPr>
        <p:spPr>
          <a:xfrm>
            <a:off x="664038" y="6403975"/>
            <a:ext cx="2737512" cy="306262"/>
          </a:xfrm>
          <a:prstGeom prst="rect">
            <a:avLst/>
          </a:prstGeom>
          <a:ln w="12700">
            <a:miter lim="400000"/>
          </a:ln>
          <a:extLst>
            <a:ext uri="{C572A759-6A51-4108-AA02-DFA0A04FC94B}">
              <ma14:wrappingTextBoxFlag xmlns:ma14="http://schemas.microsoft.com/office/mac/drawingml/2011/main" val="1"/>
            </a:ext>
          </a:extLst>
        </p:spPr>
        <p:txBody>
          <a:bodyPr lIns="54438" tIns="54438" rIns="54438" bIns="54438">
            <a:spAutoFit/>
          </a:bodyPr>
          <a:lstStyle>
            <a:lvl1pPr defTabSz="544512">
              <a:defRPr sz="1400">
                <a:latin typeface="Arial"/>
                <a:ea typeface="Arial"/>
                <a:cs typeface="Arial"/>
                <a:sym typeface="Arial"/>
              </a:defRPr>
            </a:lvl1pPr>
          </a:lstStyle>
          <a:p>
            <a:pPr/>
            <a:r>
              <a:t>www.bl.uk</a:t>
            </a:r>
          </a:p>
        </p:txBody>
      </p:sp>
      <p:pic>
        <p:nvPicPr>
          <p:cNvPr id="140" name="Picture 3" descr="Picture 3"/>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pic>
        <p:nvPicPr>
          <p:cNvPr id="141" name="Picture 3" descr="Picture 3"/>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sp>
        <p:nvSpPr>
          <p:cNvPr id="142" name="Title Text"/>
          <p:cNvSpPr txBox="1"/>
          <p:nvPr>
            <p:ph type="title"/>
          </p:nvPr>
        </p:nvSpPr>
        <p:spPr>
          <a:prstGeom prst="rect">
            <a:avLst/>
          </a:prstGeom>
        </p:spPr>
        <p:txBody>
          <a:bodyPr/>
          <a:lstStyle/>
          <a:p>
            <a:pPr/>
            <a:r>
              <a:t>Title Text</a:t>
            </a:r>
          </a:p>
        </p:txBody>
      </p:sp>
      <p:sp>
        <p:nvSpPr>
          <p:cNvPr id="143" name="Body Level One…"/>
          <p:cNvSpPr txBox="1"/>
          <p:nvPr>
            <p:ph type="body" idx="1"/>
          </p:nvPr>
        </p:nvSpPr>
        <p:spPr>
          <a:prstGeom prst="rect">
            <a:avLst/>
          </a:prstGeom>
        </p:spPr>
        <p:txBody>
          <a:bodyPr/>
          <a:lstStyle>
            <a:lvl1pPr marL="184150" indent="-184150" defTabSz="457200">
              <a:spcBef>
                <a:spcPts val="1200"/>
              </a:spcBef>
            </a:lvl1pPr>
            <a:lvl2pPr marL="358775" indent="-174625" defTabSz="457200">
              <a:spcBef>
                <a:spcPts val="1200"/>
              </a:spcBef>
            </a:lvl2pPr>
            <a:lvl3pPr defTabSz="457200">
              <a:spcBef>
                <a:spcPts val="1200"/>
              </a:spcBef>
            </a:lvl3pPr>
            <a:lvl4pPr defTabSz="457200">
              <a:spcBef>
                <a:spcPts val="1200"/>
              </a:spcBef>
            </a:lvl4pPr>
            <a:lvl5pPr defTabSz="457200">
              <a:spcBef>
                <a:spcPts val="1200"/>
              </a:spcBef>
            </a:lvl5pPr>
          </a:lstStyle>
          <a:p>
            <a:pPr/>
            <a:r>
              <a:t>Body Level One</a:t>
            </a:r>
          </a:p>
          <a:p>
            <a:pPr lvl="1"/>
            <a:r>
              <a:t>Body Level Two</a:t>
            </a:r>
          </a:p>
          <a:p>
            <a:pPr lvl="2"/>
            <a:r>
              <a:t>Body Level Three</a:t>
            </a:r>
          </a:p>
          <a:p>
            <a:pPr lvl="3"/>
            <a:r>
              <a:t>Body Level Four</a:t>
            </a:r>
          </a:p>
          <a:p>
            <a:pPr lvl="4"/>
            <a:r>
              <a:t>Body Level Five</a:t>
            </a:r>
          </a:p>
        </p:txBody>
      </p:sp>
      <p:sp>
        <p:nvSpPr>
          <p:cNvPr id="144" name="Slide Number"/>
          <p:cNvSpPr txBox="1"/>
          <p:nvPr>
            <p:ph type="sldNum" sz="quarter" idx="2"/>
          </p:nvPr>
        </p:nvSpPr>
        <p:spPr>
          <a:xfrm>
            <a:off x="11283766" y="6391381"/>
            <a:ext cx="301810" cy="298238"/>
          </a:xfrm>
          <a:prstGeom prst="rect">
            <a:avLst/>
          </a:prstGeom>
        </p:spPr>
        <p:txBody>
          <a:bodyPr/>
          <a:lstStyle>
            <a:lvl1pPr>
              <a:defRPr>
                <a:latin typeface="+mn-lt"/>
                <a:ea typeface="+mn-ea"/>
                <a:cs typeface="+mn-cs"/>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wo Content">
    <p:spTree>
      <p:nvGrpSpPr>
        <p:cNvPr id="1" name=""/>
        <p:cNvGrpSpPr/>
        <p:nvPr/>
      </p:nvGrpSpPr>
      <p:grpSpPr>
        <a:xfrm>
          <a:off x="0" y="0"/>
          <a:ext cx="0" cy="0"/>
          <a:chOff x="0" y="0"/>
          <a:chExt cx="0" cy="0"/>
        </a:xfrm>
      </p:grpSpPr>
      <p:sp>
        <p:nvSpPr>
          <p:cNvPr id="151" name="Rectangle 4"/>
          <p:cNvSpPr/>
          <p:nvPr/>
        </p:nvSpPr>
        <p:spPr>
          <a:xfrm>
            <a:off x="0" y="6265862"/>
            <a:ext cx="12195175" cy="593726"/>
          </a:xfrm>
          <a:prstGeom prst="rect">
            <a:avLst/>
          </a:prstGeom>
          <a:solidFill>
            <a:schemeClr val="accent1"/>
          </a:solidFill>
          <a:ln w="12700">
            <a:miter lim="400000"/>
          </a:ln>
          <a:effectLst>
            <a:outerShdw sx="100000" sy="100000" kx="0" ky="0" algn="b" rotWithShape="0" blurRad="38100" dist="23000" dir="5400000">
              <a:srgbClr val="808080">
                <a:alpha val="34998"/>
              </a:srgbClr>
            </a:outerShdw>
          </a:effectLst>
        </p:spPr>
        <p:txBody>
          <a:bodyPr lIns="45719" rIns="45719" anchor="ctr"/>
          <a:lstStyle/>
          <a:p>
            <a:pPr algn="ctr" defTabSz="544512">
              <a:defRPr>
                <a:solidFill>
                  <a:srgbClr val="959595"/>
                </a:solidFill>
              </a:defRPr>
            </a:pPr>
          </a:p>
        </p:txBody>
      </p:sp>
      <p:sp>
        <p:nvSpPr>
          <p:cNvPr id="152" name="TextBox 5"/>
          <p:cNvSpPr txBox="1"/>
          <p:nvPr/>
        </p:nvSpPr>
        <p:spPr>
          <a:xfrm>
            <a:off x="664038" y="6403975"/>
            <a:ext cx="2737512" cy="306262"/>
          </a:xfrm>
          <a:prstGeom prst="rect">
            <a:avLst/>
          </a:prstGeom>
          <a:ln w="12700">
            <a:miter lim="400000"/>
          </a:ln>
          <a:extLst>
            <a:ext uri="{C572A759-6A51-4108-AA02-DFA0A04FC94B}">
              <ma14:wrappingTextBoxFlag xmlns:ma14="http://schemas.microsoft.com/office/mac/drawingml/2011/main" val="1"/>
            </a:ext>
          </a:extLst>
        </p:spPr>
        <p:txBody>
          <a:bodyPr lIns="54438" tIns="54438" rIns="54438" bIns="54438">
            <a:spAutoFit/>
          </a:bodyPr>
          <a:lstStyle>
            <a:lvl1pPr defTabSz="544512">
              <a:defRPr sz="1400">
                <a:latin typeface="Arial"/>
                <a:ea typeface="Arial"/>
                <a:cs typeface="Arial"/>
                <a:sym typeface="Arial"/>
              </a:defRPr>
            </a:lvl1pPr>
          </a:lstStyle>
          <a:p>
            <a:pPr/>
            <a:r>
              <a:t>www.bl.uk</a:t>
            </a:r>
          </a:p>
        </p:txBody>
      </p:sp>
      <p:pic>
        <p:nvPicPr>
          <p:cNvPr id="153" name="Picture 3" descr="Picture 3"/>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pic>
        <p:nvPicPr>
          <p:cNvPr id="154" name="Picture 3" descr="Picture 3"/>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sp>
        <p:nvSpPr>
          <p:cNvPr id="155" name="Title Text"/>
          <p:cNvSpPr txBox="1"/>
          <p:nvPr>
            <p:ph type="title"/>
          </p:nvPr>
        </p:nvSpPr>
        <p:spPr>
          <a:prstGeom prst="rect">
            <a:avLst/>
          </a:prstGeom>
        </p:spPr>
        <p:txBody>
          <a:bodyPr/>
          <a:lstStyle/>
          <a:p>
            <a:pPr/>
            <a:r>
              <a:t>Title Text</a:t>
            </a:r>
          </a:p>
        </p:txBody>
      </p:sp>
      <p:sp>
        <p:nvSpPr>
          <p:cNvPr id="156" name="Body Level One…"/>
          <p:cNvSpPr txBox="1"/>
          <p:nvPr>
            <p:ph type="body" sz="half" idx="1"/>
          </p:nvPr>
        </p:nvSpPr>
        <p:spPr>
          <a:xfrm>
            <a:off x="457200" y="1600200"/>
            <a:ext cx="4038600" cy="4525963"/>
          </a:xfrm>
          <a:prstGeom prst="rect">
            <a:avLst/>
          </a:prstGeom>
        </p:spPr>
        <p:txBody>
          <a:bodyPr lIns="54438" tIns="54438" rIns="54438" bIns="54438"/>
          <a:lstStyle>
            <a:lvl1pPr>
              <a:spcBef>
                <a:spcPts val="600"/>
              </a:spcBef>
              <a:defRPr sz="2800"/>
            </a:lvl1pPr>
            <a:lvl2pPr marL="717286" indent="-498211">
              <a:spcBef>
                <a:spcPts val="600"/>
              </a:spcBef>
              <a:defRPr sz="2800"/>
            </a:lvl2pPr>
            <a:lvl3pPr marL="1469073" indent="-380048">
              <a:spcBef>
                <a:spcPts val="600"/>
              </a:spcBef>
              <a:defRPr sz="2800"/>
            </a:lvl3pPr>
            <a:lvl4pPr marL="2055812" indent="-422275">
              <a:spcBef>
                <a:spcPts val="600"/>
              </a:spcBef>
              <a:defRPr sz="2800"/>
            </a:lvl4pPr>
            <a:lvl5pPr marL="2600325" indent="-422275">
              <a:spcBef>
                <a:spcPts val="600"/>
              </a:spcBef>
              <a:defRPr sz="2800"/>
            </a:lvl5pPr>
          </a:lstStyle>
          <a:p>
            <a:pPr/>
            <a:r>
              <a:t>Body Level One</a:t>
            </a:r>
          </a:p>
          <a:p>
            <a:pPr lvl="1"/>
            <a:r>
              <a:t>Body Level Two</a:t>
            </a:r>
          </a:p>
          <a:p>
            <a:pPr lvl="2"/>
            <a:r>
              <a:t>Body Level Three</a:t>
            </a:r>
          </a:p>
          <a:p>
            <a:pPr lvl="3"/>
            <a:r>
              <a:t>Body Level Four</a:t>
            </a:r>
          </a:p>
          <a:p>
            <a:pPr lvl="4"/>
            <a:r>
              <a:t>Body Level Five</a:t>
            </a:r>
          </a:p>
        </p:txBody>
      </p:sp>
      <p:sp>
        <p:nvSpPr>
          <p:cNvPr id="157" name="Slide Number"/>
          <p:cNvSpPr txBox="1"/>
          <p:nvPr>
            <p:ph type="sldNum" sz="quarter" idx="2"/>
          </p:nvPr>
        </p:nvSpPr>
        <p:spPr>
          <a:xfrm>
            <a:off x="11283766" y="6391381"/>
            <a:ext cx="301810" cy="298238"/>
          </a:xfrm>
          <a:prstGeom prst="rect">
            <a:avLst/>
          </a:prstGeom>
        </p:spPr>
        <p:txBody>
          <a:bodyPr/>
          <a:lstStyle>
            <a:lvl1pPr>
              <a:defRPr>
                <a:latin typeface="+mn-lt"/>
                <a:ea typeface="+mn-ea"/>
                <a:cs typeface="+mn-cs"/>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nd Content">
    <p:spTree>
      <p:nvGrpSpPr>
        <p:cNvPr id="1" name=""/>
        <p:cNvGrpSpPr/>
        <p:nvPr/>
      </p:nvGrpSpPr>
      <p:grpSpPr>
        <a:xfrm>
          <a:off x="0" y="0"/>
          <a:ext cx="0" cy="0"/>
          <a:chOff x="0" y="0"/>
          <a:chExt cx="0" cy="0"/>
        </a:xfrm>
      </p:grpSpPr>
      <p:sp>
        <p:nvSpPr>
          <p:cNvPr id="164" name="Rectangle 3"/>
          <p:cNvSpPr/>
          <p:nvPr/>
        </p:nvSpPr>
        <p:spPr>
          <a:xfrm>
            <a:off x="0" y="6265862"/>
            <a:ext cx="12195175" cy="593726"/>
          </a:xfrm>
          <a:prstGeom prst="rect">
            <a:avLst/>
          </a:prstGeom>
          <a:solidFill>
            <a:schemeClr val="accent2">
              <a:alpha val="50195"/>
            </a:schemeClr>
          </a:solidFill>
          <a:ln w="12700">
            <a:miter lim="400000"/>
          </a:ln>
          <a:effectLst>
            <a:outerShdw sx="100000" sy="100000" kx="0" ky="0" algn="b" rotWithShape="0" blurRad="38100" dist="23000" dir="5400000">
              <a:srgbClr val="808080">
                <a:alpha val="34998"/>
              </a:srgbClr>
            </a:outerShdw>
          </a:effectLst>
        </p:spPr>
        <p:txBody>
          <a:bodyPr lIns="45719" rIns="45719" anchor="ctr"/>
          <a:lstStyle/>
          <a:p>
            <a:pPr algn="ctr" defTabSz="544512">
              <a:defRPr>
                <a:solidFill>
                  <a:srgbClr val="959595"/>
                </a:solidFill>
              </a:defRPr>
            </a:pPr>
          </a:p>
        </p:txBody>
      </p:sp>
      <p:sp>
        <p:nvSpPr>
          <p:cNvPr id="165" name="TextBox 4"/>
          <p:cNvSpPr txBox="1"/>
          <p:nvPr/>
        </p:nvSpPr>
        <p:spPr>
          <a:xfrm>
            <a:off x="664038" y="6403975"/>
            <a:ext cx="2737512" cy="355815"/>
          </a:xfrm>
          <a:prstGeom prst="rect">
            <a:avLst/>
          </a:prstGeom>
          <a:ln w="12700">
            <a:miter lim="400000"/>
          </a:ln>
          <a:extLst>
            <a:ext uri="{C572A759-6A51-4108-AA02-DFA0A04FC94B}">
              <ma14:wrappingTextBoxFlag xmlns:ma14="http://schemas.microsoft.com/office/mac/drawingml/2011/main" val="1"/>
            </a:ext>
          </a:extLst>
        </p:spPr>
        <p:txBody>
          <a:bodyPr lIns="54438" tIns="54438" rIns="54438" bIns="54438">
            <a:spAutoFit/>
          </a:bodyPr>
          <a:lstStyle>
            <a:lvl1pPr defTabSz="544512">
              <a:defRPr sz="1700">
                <a:latin typeface="Arial"/>
                <a:ea typeface="Arial"/>
                <a:cs typeface="Arial"/>
                <a:sym typeface="Arial"/>
              </a:defRPr>
            </a:lvl1pPr>
          </a:lstStyle>
          <a:p>
            <a:pPr/>
            <a:r>
              <a:t>www.bl.uk</a:t>
            </a:r>
          </a:p>
        </p:txBody>
      </p:sp>
      <p:pic>
        <p:nvPicPr>
          <p:cNvPr id="166" name="Picture 3" descr="Picture 3"/>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pic>
        <p:nvPicPr>
          <p:cNvPr id="167" name="Picture 3" descr="Picture 3"/>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sp>
        <p:nvSpPr>
          <p:cNvPr id="168" name="Title Text"/>
          <p:cNvSpPr txBox="1"/>
          <p:nvPr>
            <p:ph type="title"/>
          </p:nvPr>
        </p:nvSpPr>
        <p:spPr>
          <a:prstGeom prst="rect">
            <a:avLst/>
          </a:prstGeom>
        </p:spPr>
        <p:txBody>
          <a:bodyPr/>
          <a:lstStyle/>
          <a:p>
            <a:pPr/>
            <a:r>
              <a:t>Title Text</a:t>
            </a:r>
          </a:p>
        </p:txBody>
      </p:sp>
      <p:sp>
        <p:nvSpPr>
          <p:cNvPr id="169"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17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27" name="Title Text"/>
          <p:cNvSpPr txBox="1"/>
          <p:nvPr>
            <p:ph type="title"/>
          </p:nvPr>
        </p:nvSpPr>
        <p:spPr>
          <a:prstGeom prst="rect">
            <a:avLst/>
          </a:prstGeom>
        </p:spPr>
        <p:txBody>
          <a:bodyPr/>
          <a:lstStyle/>
          <a:p>
            <a:pPr/>
            <a:r>
              <a:t>Title Text</a:t>
            </a:r>
          </a:p>
        </p:txBody>
      </p:sp>
      <p:sp>
        <p:nvSpPr>
          <p:cNvPr id="28"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2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_Title and Content">
    <p:spTree>
      <p:nvGrpSpPr>
        <p:cNvPr id="1" name=""/>
        <p:cNvGrpSpPr/>
        <p:nvPr/>
      </p:nvGrpSpPr>
      <p:grpSpPr>
        <a:xfrm>
          <a:off x="0" y="0"/>
          <a:ext cx="0" cy="0"/>
          <a:chOff x="0" y="0"/>
          <a:chExt cx="0" cy="0"/>
        </a:xfrm>
      </p:grpSpPr>
      <p:sp>
        <p:nvSpPr>
          <p:cNvPr id="36" name="Rectangle 3"/>
          <p:cNvSpPr/>
          <p:nvPr/>
        </p:nvSpPr>
        <p:spPr>
          <a:xfrm>
            <a:off x="0" y="6265862"/>
            <a:ext cx="12195175" cy="593726"/>
          </a:xfrm>
          <a:prstGeom prst="rect">
            <a:avLst/>
          </a:prstGeom>
          <a:solidFill>
            <a:schemeClr val="accent2"/>
          </a:solidFill>
          <a:ln w="12700">
            <a:miter lim="400000"/>
          </a:ln>
          <a:effectLst>
            <a:outerShdw sx="100000" sy="100000" kx="0" ky="0" algn="b" rotWithShape="0" blurRad="38100" dist="23000" dir="5400000">
              <a:srgbClr val="808080">
                <a:alpha val="34998"/>
              </a:srgbClr>
            </a:outerShdw>
          </a:effectLst>
        </p:spPr>
        <p:txBody>
          <a:bodyPr lIns="45719" rIns="45719" anchor="ctr"/>
          <a:lstStyle/>
          <a:p>
            <a:pPr algn="ctr" defTabSz="544512">
              <a:defRPr>
                <a:solidFill>
                  <a:srgbClr val="959595"/>
                </a:solidFill>
              </a:defRPr>
            </a:pPr>
          </a:p>
        </p:txBody>
      </p:sp>
      <p:sp>
        <p:nvSpPr>
          <p:cNvPr id="37" name="TextBox 4"/>
          <p:cNvSpPr txBox="1"/>
          <p:nvPr/>
        </p:nvSpPr>
        <p:spPr>
          <a:xfrm>
            <a:off x="664038" y="6403975"/>
            <a:ext cx="2737512" cy="306262"/>
          </a:xfrm>
          <a:prstGeom prst="rect">
            <a:avLst/>
          </a:prstGeom>
          <a:ln w="12700">
            <a:miter lim="400000"/>
          </a:ln>
          <a:extLst>
            <a:ext uri="{C572A759-6A51-4108-AA02-DFA0A04FC94B}">
              <ma14:wrappingTextBoxFlag xmlns:ma14="http://schemas.microsoft.com/office/mac/drawingml/2011/main" val="1"/>
            </a:ext>
          </a:extLst>
        </p:spPr>
        <p:txBody>
          <a:bodyPr lIns="54438" tIns="54438" rIns="54438" bIns="54438">
            <a:spAutoFit/>
          </a:bodyPr>
          <a:lstStyle>
            <a:lvl1pPr defTabSz="544512">
              <a:defRPr sz="1400">
                <a:latin typeface="Arial"/>
                <a:ea typeface="Arial"/>
                <a:cs typeface="Arial"/>
                <a:sym typeface="Arial"/>
              </a:defRPr>
            </a:lvl1pPr>
          </a:lstStyle>
          <a:p>
            <a:pPr/>
            <a:r>
              <a:t>www.bl.uk</a:t>
            </a:r>
          </a:p>
        </p:txBody>
      </p:sp>
      <p:pic>
        <p:nvPicPr>
          <p:cNvPr id="38" name="Picture 3" descr="Picture 3"/>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pic>
        <p:nvPicPr>
          <p:cNvPr id="39" name="Picture 3" descr="Picture 3"/>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sp>
        <p:nvSpPr>
          <p:cNvPr id="40" name="Title Text"/>
          <p:cNvSpPr txBox="1"/>
          <p:nvPr>
            <p:ph type="title"/>
          </p:nvPr>
        </p:nvSpPr>
        <p:spPr>
          <a:prstGeom prst="rect">
            <a:avLst/>
          </a:prstGeom>
        </p:spPr>
        <p:txBody>
          <a:bodyPr/>
          <a:lstStyle/>
          <a:p>
            <a:pPr/>
            <a:r>
              <a:t>Title Text</a:t>
            </a:r>
          </a:p>
        </p:txBody>
      </p:sp>
      <p:sp>
        <p:nvSpPr>
          <p:cNvPr id="41" name="Body Level One…"/>
          <p:cNvSpPr txBox="1"/>
          <p:nvPr>
            <p:ph type="body" idx="1"/>
          </p:nvPr>
        </p:nvSpPr>
        <p:spPr>
          <a:prstGeom prst="rect">
            <a:avLst/>
          </a:prstGeom>
        </p:spPr>
        <p:txBody>
          <a:bodyPr/>
          <a:lstStyle>
            <a:lvl1pPr marL="184150" indent="-184150" defTabSz="457200">
              <a:spcBef>
                <a:spcPts val="1200"/>
              </a:spcBef>
            </a:lvl1pPr>
            <a:lvl2pPr marL="358775" indent="-174625" defTabSz="457200">
              <a:spcBef>
                <a:spcPts val="1200"/>
              </a:spcBef>
            </a:lvl2pPr>
            <a:lvl3pPr defTabSz="457200">
              <a:spcBef>
                <a:spcPts val="1200"/>
              </a:spcBef>
            </a:lvl3pPr>
            <a:lvl4pPr defTabSz="457200">
              <a:spcBef>
                <a:spcPts val="1200"/>
              </a:spcBef>
            </a:lvl4pPr>
            <a:lvl5pPr defTabSz="457200">
              <a:spcBef>
                <a:spcPts val="1200"/>
              </a:spcBef>
            </a:lvl5pPr>
          </a:lstStyle>
          <a:p>
            <a:pPr/>
            <a:r>
              <a:t>Body Level One</a:t>
            </a:r>
          </a:p>
          <a:p>
            <a:pPr lvl="1"/>
            <a:r>
              <a:t>Body Level Two</a:t>
            </a:r>
          </a:p>
          <a:p>
            <a:pPr lvl="2"/>
            <a:r>
              <a:t>Body Level Three</a:t>
            </a:r>
          </a:p>
          <a:p>
            <a:pPr lvl="3"/>
            <a:r>
              <a:t>Body Level Four</a:t>
            </a:r>
          </a:p>
          <a:p>
            <a:pPr lvl="4"/>
            <a:r>
              <a:t>Body Level Five</a:t>
            </a:r>
          </a:p>
        </p:txBody>
      </p:sp>
      <p:sp>
        <p:nvSpPr>
          <p:cNvPr id="42" name="Slide Number"/>
          <p:cNvSpPr txBox="1"/>
          <p:nvPr>
            <p:ph type="sldNum" sz="quarter" idx="2"/>
          </p:nvPr>
        </p:nvSpPr>
        <p:spPr>
          <a:xfrm>
            <a:off x="11283766" y="6391381"/>
            <a:ext cx="301810" cy="298238"/>
          </a:xfrm>
          <a:prstGeom prst="rect">
            <a:avLst/>
          </a:prstGeom>
        </p:spPr>
        <p:txBody>
          <a:bodyPr/>
          <a:lstStyle>
            <a:lvl1pPr>
              <a:defRPr>
                <a:latin typeface="+mn-lt"/>
                <a:ea typeface="+mn-ea"/>
                <a:cs typeface="+mn-cs"/>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wo Content">
    <p:spTree>
      <p:nvGrpSpPr>
        <p:cNvPr id="1" name=""/>
        <p:cNvGrpSpPr/>
        <p:nvPr/>
      </p:nvGrpSpPr>
      <p:grpSpPr>
        <a:xfrm>
          <a:off x="0" y="0"/>
          <a:ext cx="0" cy="0"/>
          <a:chOff x="0" y="0"/>
          <a:chExt cx="0" cy="0"/>
        </a:xfrm>
      </p:grpSpPr>
      <p:sp>
        <p:nvSpPr>
          <p:cNvPr id="49" name="Rectangle 4"/>
          <p:cNvSpPr/>
          <p:nvPr/>
        </p:nvSpPr>
        <p:spPr>
          <a:xfrm>
            <a:off x="0" y="6265862"/>
            <a:ext cx="12195175" cy="593726"/>
          </a:xfrm>
          <a:prstGeom prst="rect">
            <a:avLst/>
          </a:prstGeom>
          <a:solidFill>
            <a:schemeClr val="accent2"/>
          </a:solidFill>
          <a:ln w="12700">
            <a:miter lim="400000"/>
          </a:ln>
          <a:effectLst>
            <a:outerShdw sx="100000" sy="100000" kx="0" ky="0" algn="b" rotWithShape="0" blurRad="38100" dist="23000" dir="5400000">
              <a:srgbClr val="808080">
                <a:alpha val="34998"/>
              </a:srgbClr>
            </a:outerShdw>
          </a:effectLst>
        </p:spPr>
        <p:txBody>
          <a:bodyPr lIns="45719" rIns="45719" anchor="ctr"/>
          <a:lstStyle/>
          <a:p>
            <a:pPr algn="ctr" defTabSz="544512">
              <a:defRPr>
                <a:solidFill>
                  <a:srgbClr val="959595"/>
                </a:solidFill>
              </a:defRPr>
            </a:pPr>
          </a:p>
        </p:txBody>
      </p:sp>
      <p:sp>
        <p:nvSpPr>
          <p:cNvPr id="50" name="TextBox 5"/>
          <p:cNvSpPr txBox="1"/>
          <p:nvPr/>
        </p:nvSpPr>
        <p:spPr>
          <a:xfrm>
            <a:off x="664038" y="6403975"/>
            <a:ext cx="2737512" cy="306262"/>
          </a:xfrm>
          <a:prstGeom prst="rect">
            <a:avLst/>
          </a:prstGeom>
          <a:ln w="12700">
            <a:miter lim="400000"/>
          </a:ln>
          <a:extLst>
            <a:ext uri="{C572A759-6A51-4108-AA02-DFA0A04FC94B}">
              <ma14:wrappingTextBoxFlag xmlns:ma14="http://schemas.microsoft.com/office/mac/drawingml/2011/main" val="1"/>
            </a:ext>
          </a:extLst>
        </p:spPr>
        <p:txBody>
          <a:bodyPr lIns="54438" tIns="54438" rIns="54438" bIns="54438">
            <a:spAutoFit/>
          </a:bodyPr>
          <a:lstStyle>
            <a:lvl1pPr defTabSz="544512">
              <a:defRPr sz="1400">
                <a:latin typeface="Arial"/>
                <a:ea typeface="Arial"/>
                <a:cs typeface="Arial"/>
                <a:sym typeface="Arial"/>
              </a:defRPr>
            </a:lvl1pPr>
          </a:lstStyle>
          <a:p>
            <a:pPr/>
            <a:r>
              <a:t>www.bl.uk</a:t>
            </a:r>
          </a:p>
        </p:txBody>
      </p:sp>
      <p:pic>
        <p:nvPicPr>
          <p:cNvPr id="51" name="Picture 3" descr="Picture 3"/>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pic>
        <p:nvPicPr>
          <p:cNvPr id="52" name="Picture 3" descr="Picture 3"/>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sp>
        <p:nvSpPr>
          <p:cNvPr id="53" name="Title Text"/>
          <p:cNvSpPr txBox="1"/>
          <p:nvPr>
            <p:ph type="title"/>
          </p:nvPr>
        </p:nvSpPr>
        <p:spPr>
          <a:prstGeom prst="rect">
            <a:avLst/>
          </a:prstGeom>
        </p:spPr>
        <p:txBody>
          <a:bodyPr/>
          <a:lstStyle/>
          <a:p>
            <a:pPr/>
            <a:r>
              <a:t>Title Text</a:t>
            </a:r>
          </a:p>
        </p:txBody>
      </p:sp>
      <p:sp>
        <p:nvSpPr>
          <p:cNvPr id="54" name="Body Level One…"/>
          <p:cNvSpPr txBox="1"/>
          <p:nvPr>
            <p:ph type="body" sz="half" idx="1"/>
          </p:nvPr>
        </p:nvSpPr>
        <p:spPr>
          <a:xfrm>
            <a:off x="457200" y="1600200"/>
            <a:ext cx="4038600" cy="4525963"/>
          </a:xfrm>
          <a:prstGeom prst="rect">
            <a:avLst/>
          </a:prstGeom>
        </p:spPr>
        <p:txBody>
          <a:bodyPr lIns="54438" tIns="54438" rIns="54438" bIns="54438"/>
          <a:lstStyle>
            <a:lvl1pPr>
              <a:spcBef>
                <a:spcPts val="600"/>
              </a:spcBef>
              <a:defRPr sz="2800"/>
            </a:lvl1pPr>
            <a:lvl2pPr marL="717286" indent="-498211">
              <a:spcBef>
                <a:spcPts val="600"/>
              </a:spcBef>
              <a:defRPr sz="2800"/>
            </a:lvl2pPr>
            <a:lvl3pPr marL="1469073" indent="-380048">
              <a:spcBef>
                <a:spcPts val="600"/>
              </a:spcBef>
              <a:defRPr sz="2800"/>
            </a:lvl3pPr>
            <a:lvl4pPr marL="2055812" indent="-422275">
              <a:spcBef>
                <a:spcPts val="600"/>
              </a:spcBef>
              <a:defRPr sz="2800"/>
            </a:lvl4pPr>
            <a:lvl5pPr marL="2600325" indent="-422275">
              <a:spcBef>
                <a:spcPts val="600"/>
              </a:spcBef>
              <a:defRPr sz="2800"/>
            </a:lvl5pPr>
          </a:lstStyle>
          <a:p>
            <a:pPr/>
            <a:r>
              <a:t>Body Level One</a:t>
            </a:r>
          </a:p>
          <a:p>
            <a:pPr lvl="1"/>
            <a:r>
              <a:t>Body Level Two</a:t>
            </a:r>
          </a:p>
          <a:p>
            <a:pPr lvl="2"/>
            <a:r>
              <a:t>Body Level Three</a:t>
            </a:r>
          </a:p>
          <a:p>
            <a:pPr lvl="3"/>
            <a:r>
              <a:t>Body Level Four</a:t>
            </a:r>
          </a:p>
          <a:p>
            <a:pPr lvl="4"/>
            <a:r>
              <a:t>Body Level Five</a:t>
            </a:r>
          </a:p>
        </p:txBody>
      </p:sp>
      <p:sp>
        <p:nvSpPr>
          <p:cNvPr id="55" name="Slide Number"/>
          <p:cNvSpPr txBox="1"/>
          <p:nvPr>
            <p:ph type="sldNum" sz="quarter" idx="2"/>
          </p:nvPr>
        </p:nvSpPr>
        <p:spPr>
          <a:xfrm>
            <a:off x="11283766" y="6391381"/>
            <a:ext cx="301810" cy="298238"/>
          </a:xfrm>
          <a:prstGeom prst="rect">
            <a:avLst/>
          </a:prstGeom>
        </p:spPr>
        <p:txBody>
          <a:bodyPr/>
          <a:lstStyle>
            <a:lvl1pPr>
              <a:defRPr>
                <a:latin typeface="+mn-lt"/>
                <a:ea typeface="+mn-ea"/>
                <a:cs typeface="+mn-cs"/>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Slide">
    <p:bg>
      <p:bgPr>
        <a:solidFill>
          <a:schemeClr val="accent3"/>
        </a:solidFill>
      </p:bgPr>
    </p:bg>
    <p:spTree>
      <p:nvGrpSpPr>
        <p:cNvPr id="1" name=""/>
        <p:cNvGrpSpPr/>
        <p:nvPr/>
      </p:nvGrpSpPr>
      <p:grpSpPr>
        <a:xfrm>
          <a:off x="0" y="0"/>
          <a:ext cx="0" cy="0"/>
          <a:chOff x="0" y="0"/>
          <a:chExt cx="0" cy="0"/>
        </a:xfrm>
      </p:grpSpPr>
      <p:pic>
        <p:nvPicPr>
          <p:cNvPr id="62" name="Picture 7" descr="Picture 7"/>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pic>
        <p:nvPicPr>
          <p:cNvPr id="63" name="Picture 3" descr="Picture 3"/>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pic>
        <p:nvPicPr>
          <p:cNvPr id="64" name="Logo Crop" descr="Logo Crop"/>
          <p:cNvPicPr>
            <a:picLocks noChangeAspect="1"/>
          </p:cNvPicPr>
          <p:nvPr/>
        </p:nvPicPr>
        <p:blipFill>
          <a:blip r:embed="rId3">
            <a:extLst/>
          </a:blip>
          <a:srcRect l="0" t="4826" r="0" b="0"/>
          <a:stretch>
            <a:fillRect/>
          </a:stretch>
        </p:blipFill>
        <p:spPr>
          <a:xfrm>
            <a:off x="8828088" y="0"/>
            <a:ext cx="3367088" cy="6361113"/>
          </a:xfrm>
          <a:prstGeom prst="rect">
            <a:avLst/>
          </a:prstGeom>
          <a:ln w="12700">
            <a:miter lim="400000"/>
          </a:ln>
        </p:spPr>
      </p:pic>
      <p:sp>
        <p:nvSpPr>
          <p:cNvPr id="65" name="Title Text"/>
          <p:cNvSpPr txBox="1"/>
          <p:nvPr>
            <p:ph type="title"/>
          </p:nvPr>
        </p:nvSpPr>
        <p:spPr>
          <a:xfrm>
            <a:off x="685800" y="2130425"/>
            <a:ext cx="7772400" cy="1470025"/>
          </a:xfrm>
          <a:prstGeom prst="rect">
            <a:avLst/>
          </a:prstGeom>
        </p:spPr>
        <p:txBody>
          <a:bodyPr anchor="t"/>
          <a:lstStyle>
            <a:lvl1pPr>
              <a:defRPr>
                <a:solidFill>
                  <a:srgbClr val="FFFFFF"/>
                </a:solidFill>
              </a:defRPr>
            </a:lvl1pPr>
          </a:lstStyle>
          <a:p>
            <a:pPr/>
            <a:r>
              <a:t>Title Text</a:t>
            </a:r>
          </a:p>
        </p:txBody>
      </p:sp>
      <p:sp>
        <p:nvSpPr>
          <p:cNvPr id="66" name="Body Level One…"/>
          <p:cNvSpPr txBox="1"/>
          <p:nvPr>
            <p:ph type="body" sz="quarter" idx="1"/>
          </p:nvPr>
        </p:nvSpPr>
        <p:spPr>
          <a:xfrm>
            <a:off x="685800" y="3886200"/>
            <a:ext cx="7086600" cy="1752600"/>
          </a:xfrm>
          <a:prstGeom prst="rect">
            <a:avLst/>
          </a:prstGeom>
        </p:spPr>
        <p:txBody>
          <a:bodyPr lIns="54438" tIns="54438" rIns="54438" bIns="54438"/>
          <a:lstStyle>
            <a:lvl1pPr marL="0" indent="0">
              <a:spcBef>
                <a:spcPts val="600"/>
              </a:spcBef>
              <a:buClrTx/>
              <a:buSzTx/>
              <a:buFontTx/>
              <a:buNone/>
              <a:defRPr sz="2600">
                <a:solidFill>
                  <a:schemeClr val="accent2"/>
                </a:solidFill>
              </a:defRPr>
            </a:lvl1pPr>
            <a:lvl2pPr marL="0" indent="457200">
              <a:spcBef>
                <a:spcPts val="600"/>
              </a:spcBef>
              <a:buClrTx/>
              <a:buSzTx/>
              <a:buFontTx/>
              <a:buNone/>
              <a:defRPr sz="2600">
                <a:solidFill>
                  <a:schemeClr val="accent2"/>
                </a:solidFill>
              </a:defRPr>
            </a:lvl2pPr>
            <a:lvl3pPr marL="0" indent="914400">
              <a:spcBef>
                <a:spcPts val="600"/>
              </a:spcBef>
              <a:buClrTx/>
              <a:buSzTx/>
              <a:buFontTx/>
              <a:buNone/>
              <a:defRPr sz="2600">
                <a:solidFill>
                  <a:schemeClr val="accent2"/>
                </a:solidFill>
              </a:defRPr>
            </a:lvl3pPr>
            <a:lvl4pPr marL="0" indent="1371600">
              <a:spcBef>
                <a:spcPts val="600"/>
              </a:spcBef>
              <a:buClrTx/>
              <a:buSzTx/>
              <a:buFontTx/>
              <a:buNone/>
              <a:defRPr sz="2600">
                <a:solidFill>
                  <a:schemeClr val="accent2"/>
                </a:solidFill>
              </a:defRPr>
            </a:lvl4pPr>
            <a:lvl5pPr marL="0" indent="1828800">
              <a:spcBef>
                <a:spcPts val="600"/>
              </a:spcBef>
              <a:buClrTx/>
              <a:buSzTx/>
              <a:buFontTx/>
              <a:buNone/>
              <a:defRPr sz="2600">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67" name="Slide Number"/>
          <p:cNvSpPr txBox="1"/>
          <p:nvPr>
            <p:ph type="sldNum" sz="quarter" idx="2"/>
          </p:nvPr>
        </p:nvSpPr>
        <p:spPr>
          <a:xfrm>
            <a:off x="5892800" y="6172200"/>
            <a:ext cx="2844800" cy="368301"/>
          </a:xfrm>
          <a:prstGeom prst="rect">
            <a:avLst/>
          </a:prstGeom>
        </p:spPr>
        <p:txBody>
          <a:bodyPr/>
          <a:lstStyle>
            <a:lvl1pPr>
              <a:defRPr>
                <a:solidFill>
                  <a:srgbClr val="939393"/>
                </a:solidFill>
                <a:latin typeface="+mn-lt"/>
                <a:ea typeface="+mn-ea"/>
                <a:cs typeface="+mn-cs"/>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nd Content">
    <p:spTree>
      <p:nvGrpSpPr>
        <p:cNvPr id="1" name=""/>
        <p:cNvGrpSpPr/>
        <p:nvPr/>
      </p:nvGrpSpPr>
      <p:grpSpPr>
        <a:xfrm>
          <a:off x="0" y="0"/>
          <a:ext cx="0" cy="0"/>
          <a:chOff x="0" y="0"/>
          <a:chExt cx="0" cy="0"/>
        </a:xfrm>
      </p:grpSpPr>
      <p:sp>
        <p:nvSpPr>
          <p:cNvPr id="74" name="Rectangle 3"/>
          <p:cNvSpPr/>
          <p:nvPr/>
        </p:nvSpPr>
        <p:spPr>
          <a:xfrm>
            <a:off x="0" y="6265862"/>
            <a:ext cx="12195175" cy="593726"/>
          </a:xfrm>
          <a:prstGeom prst="rect">
            <a:avLst/>
          </a:prstGeom>
          <a:solidFill>
            <a:schemeClr val="accent3"/>
          </a:solidFill>
          <a:ln w="12700">
            <a:miter lim="400000"/>
          </a:ln>
          <a:effectLst>
            <a:outerShdw sx="100000" sy="100000" kx="0" ky="0" algn="b" rotWithShape="0" blurRad="38100" dist="23000" dir="5400000">
              <a:srgbClr val="808080">
                <a:alpha val="34998"/>
              </a:srgbClr>
            </a:outerShdw>
          </a:effectLst>
        </p:spPr>
        <p:txBody>
          <a:bodyPr lIns="45719" rIns="45719" anchor="ctr"/>
          <a:lstStyle/>
          <a:p>
            <a:pPr algn="ctr" defTabSz="544512">
              <a:defRPr>
                <a:solidFill>
                  <a:srgbClr val="959595"/>
                </a:solidFill>
              </a:defRPr>
            </a:pPr>
          </a:p>
        </p:txBody>
      </p:sp>
      <p:sp>
        <p:nvSpPr>
          <p:cNvPr id="75" name="TextBox 4"/>
          <p:cNvSpPr txBox="1"/>
          <p:nvPr/>
        </p:nvSpPr>
        <p:spPr>
          <a:xfrm>
            <a:off x="664038" y="6403975"/>
            <a:ext cx="2737512" cy="355815"/>
          </a:xfrm>
          <a:prstGeom prst="rect">
            <a:avLst/>
          </a:prstGeom>
          <a:ln w="12700">
            <a:miter lim="400000"/>
          </a:ln>
          <a:extLst>
            <a:ext uri="{C572A759-6A51-4108-AA02-DFA0A04FC94B}">
              <ma14:wrappingTextBoxFlag xmlns:ma14="http://schemas.microsoft.com/office/mac/drawingml/2011/main" val="1"/>
            </a:ext>
          </a:extLst>
        </p:spPr>
        <p:txBody>
          <a:bodyPr lIns="54438" tIns="54438" rIns="54438" bIns="54438">
            <a:spAutoFit/>
          </a:bodyPr>
          <a:lstStyle>
            <a:lvl1pPr defTabSz="544512">
              <a:defRPr sz="1700">
                <a:solidFill>
                  <a:srgbClr val="FFFFFF"/>
                </a:solidFill>
                <a:latin typeface="Arial"/>
                <a:ea typeface="Arial"/>
                <a:cs typeface="Arial"/>
                <a:sym typeface="Arial"/>
              </a:defRPr>
            </a:lvl1pPr>
          </a:lstStyle>
          <a:p>
            <a:pPr/>
            <a:r>
              <a:t>www.bl.uk</a:t>
            </a:r>
          </a:p>
        </p:txBody>
      </p:sp>
      <p:pic>
        <p:nvPicPr>
          <p:cNvPr id="76" name="Picture 3" descr="Picture 3"/>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pic>
        <p:nvPicPr>
          <p:cNvPr id="77" name="Picture 3" descr="Picture 3"/>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sp>
        <p:nvSpPr>
          <p:cNvPr id="78" name="Title Text"/>
          <p:cNvSpPr txBox="1"/>
          <p:nvPr>
            <p:ph type="title"/>
          </p:nvPr>
        </p:nvSpPr>
        <p:spPr>
          <a:prstGeom prst="rect">
            <a:avLst/>
          </a:prstGeom>
        </p:spPr>
        <p:txBody>
          <a:bodyPr/>
          <a:lstStyle/>
          <a:p>
            <a:pPr/>
            <a:r>
              <a:t>Title Text</a:t>
            </a:r>
          </a:p>
        </p:txBody>
      </p:sp>
      <p:sp>
        <p:nvSpPr>
          <p:cNvPr id="79"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80"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_Title and Content">
    <p:spTree>
      <p:nvGrpSpPr>
        <p:cNvPr id="1" name=""/>
        <p:cNvGrpSpPr/>
        <p:nvPr/>
      </p:nvGrpSpPr>
      <p:grpSpPr>
        <a:xfrm>
          <a:off x="0" y="0"/>
          <a:ext cx="0" cy="0"/>
          <a:chOff x="0" y="0"/>
          <a:chExt cx="0" cy="0"/>
        </a:xfrm>
      </p:grpSpPr>
      <p:pic>
        <p:nvPicPr>
          <p:cNvPr id="87" name="Picture 7" descr="Picture 7"/>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pic>
        <p:nvPicPr>
          <p:cNvPr id="88" name="Picture 3" descr="Picture 3"/>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sp>
        <p:nvSpPr>
          <p:cNvPr id="89" name="Rectangle 5"/>
          <p:cNvSpPr/>
          <p:nvPr/>
        </p:nvSpPr>
        <p:spPr>
          <a:xfrm>
            <a:off x="0" y="6265862"/>
            <a:ext cx="12195175" cy="593726"/>
          </a:xfrm>
          <a:prstGeom prst="rect">
            <a:avLst/>
          </a:prstGeom>
          <a:solidFill>
            <a:schemeClr val="accent3"/>
          </a:solidFill>
          <a:ln w="12700">
            <a:miter lim="400000"/>
          </a:ln>
          <a:effectLst>
            <a:outerShdw sx="100000" sy="100000" kx="0" ky="0" algn="b" rotWithShape="0" blurRad="38100" dist="23000" dir="5400000">
              <a:srgbClr val="808080">
                <a:alpha val="34998"/>
              </a:srgbClr>
            </a:outerShdw>
          </a:effectLst>
        </p:spPr>
        <p:txBody>
          <a:bodyPr lIns="45719" rIns="45719" anchor="ctr"/>
          <a:lstStyle/>
          <a:p>
            <a:pPr algn="ctr" defTabSz="544512">
              <a:defRPr>
                <a:solidFill>
                  <a:srgbClr val="959595"/>
                </a:solidFill>
              </a:defRPr>
            </a:pPr>
          </a:p>
        </p:txBody>
      </p:sp>
      <p:sp>
        <p:nvSpPr>
          <p:cNvPr id="90" name="TextBox 6"/>
          <p:cNvSpPr txBox="1"/>
          <p:nvPr/>
        </p:nvSpPr>
        <p:spPr>
          <a:xfrm>
            <a:off x="664038" y="6403975"/>
            <a:ext cx="2737512" cy="355815"/>
          </a:xfrm>
          <a:prstGeom prst="rect">
            <a:avLst/>
          </a:prstGeom>
          <a:ln w="12700">
            <a:miter lim="400000"/>
          </a:ln>
          <a:extLst>
            <a:ext uri="{C572A759-6A51-4108-AA02-DFA0A04FC94B}">
              <ma14:wrappingTextBoxFlag xmlns:ma14="http://schemas.microsoft.com/office/mac/drawingml/2011/main" val="1"/>
            </a:ext>
          </a:extLst>
        </p:spPr>
        <p:txBody>
          <a:bodyPr lIns="54438" tIns="54438" rIns="54438" bIns="54438">
            <a:spAutoFit/>
          </a:bodyPr>
          <a:lstStyle>
            <a:lvl1pPr defTabSz="544512">
              <a:defRPr sz="1700">
                <a:solidFill>
                  <a:srgbClr val="FFFFFF"/>
                </a:solidFill>
                <a:latin typeface="Arial"/>
                <a:ea typeface="Arial"/>
                <a:cs typeface="Arial"/>
                <a:sym typeface="Arial"/>
              </a:defRPr>
            </a:lvl1pPr>
          </a:lstStyle>
          <a:p>
            <a:pPr/>
            <a:r>
              <a:t>www.bl.uk</a:t>
            </a:r>
          </a:p>
        </p:txBody>
      </p:sp>
      <p:sp>
        <p:nvSpPr>
          <p:cNvPr id="91" name="Title Text"/>
          <p:cNvSpPr txBox="1"/>
          <p:nvPr>
            <p:ph type="title"/>
          </p:nvPr>
        </p:nvSpPr>
        <p:spPr>
          <a:prstGeom prst="rect">
            <a:avLst/>
          </a:prstGeom>
        </p:spPr>
        <p:txBody>
          <a:bodyPr/>
          <a:lstStyle/>
          <a:p>
            <a:pPr/>
            <a:r>
              <a:t>Title Text</a:t>
            </a:r>
          </a:p>
        </p:txBody>
      </p:sp>
      <p:sp>
        <p:nvSpPr>
          <p:cNvPr id="92" name="Body Level One…"/>
          <p:cNvSpPr txBox="1"/>
          <p:nvPr>
            <p:ph type="body" idx="1"/>
          </p:nvPr>
        </p:nvSpPr>
        <p:spPr>
          <a:prstGeom prst="rect">
            <a:avLst/>
          </a:prstGeom>
        </p:spPr>
        <p:txBody>
          <a:bodyPr/>
          <a:lstStyle>
            <a:lvl1pPr marL="184150" indent="-184150" defTabSz="457200">
              <a:spcBef>
                <a:spcPts val="1200"/>
              </a:spcBef>
            </a:lvl1pPr>
            <a:lvl2pPr marL="358775" indent="-174625" defTabSz="457200">
              <a:spcBef>
                <a:spcPts val="1200"/>
              </a:spcBef>
            </a:lvl2pPr>
            <a:lvl3pPr defTabSz="457200">
              <a:spcBef>
                <a:spcPts val="1200"/>
              </a:spcBef>
            </a:lvl3pPr>
            <a:lvl4pPr defTabSz="457200">
              <a:spcBef>
                <a:spcPts val="1200"/>
              </a:spcBef>
            </a:lvl4pPr>
            <a:lvl5pPr defTabSz="457200">
              <a:spcBef>
                <a:spcPts val="1200"/>
              </a:spcBef>
            </a:lvl5pPr>
          </a:lstStyle>
          <a:p>
            <a:pPr/>
            <a:r>
              <a:t>Body Level One</a:t>
            </a:r>
          </a:p>
          <a:p>
            <a:pPr lvl="1"/>
            <a:r>
              <a:t>Body Level Two</a:t>
            </a:r>
          </a:p>
          <a:p>
            <a:pPr lvl="2"/>
            <a:r>
              <a:t>Body Level Three</a:t>
            </a:r>
          </a:p>
          <a:p>
            <a:pPr lvl="3"/>
            <a:r>
              <a:t>Body Level Four</a:t>
            </a:r>
          </a:p>
          <a:p>
            <a:pPr lvl="4"/>
            <a:r>
              <a:t>Body Level Five</a:t>
            </a:r>
          </a:p>
        </p:txBody>
      </p:sp>
      <p:sp>
        <p:nvSpPr>
          <p:cNvPr id="93"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wo Content">
    <p:spTree>
      <p:nvGrpSpPr>
        <p:cNvPr id="1" name=""/>
        <p:cNvGrpSpPr/>
        <p:nvPr/>
      </p:nvGrpSpPr>
      <p:grpSpPr>
        <a:xfrm>
          <a:off x="0" y="0"/>
          <a:ext cx="0" cy="0"/>
          <a:chOff x="0" y="0"/>
          <a:chExt cx="0" cy="0"/>
        </a:xfrm>
      </p:grpSpPr>
      <p:pic>
        <p:nvPicPr>
          <p:cNvPr id="100" name="Picture 3" descr="Picture 3"/>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pic>
        <p:nvPicPr>
          <p:cNvPr id="101" name="Picture 3" descr="Picture 3"/>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sp>
        <p:nvSpPr>
          <p:cNvPr id="102" name="Rectangle 6"/>
          <p:cNvSpPr/>
          <p:nvPr/>
        </p:nvSpPr>
        <p:spPr>
          <a:xfrm>
            <a:off x="0" y="6265862"/>
            <a:ext cx="12195175" cy="593726"/>
          </a:xfrm>
          <a:prstGeom prst="rect">
            <a:avLst/>
          </a:prstGeom>
          <a:solidFill>
            <a:schemeClr val="accent3"/>
          </a:solidFill>
          <a:ln w="12700">
            <a:miter lim="400000"/>
          </a:ln>
          <a:effectLst>
            <a:outerShdw sx="100000" sy="100000" kx="0" ky="0" algn="b" rotWithShape="0" blurRad="38100" dist="23000" dir="5400000">
              <a:srgbClr val="808080">
                <a:alpha val="34998"/>
              </a:srgbClr>
            </a:outerShdw>
          </a:effectLst>
        </p:spPr>
        <p:txBody>
          <a:bodyPr lIns="45719" rIns="45719" anchor="ctr"/>
          <a:lstStyle/>
          <a:p>
            <a:pPr algn="ctr" defTabSz="544512">
              <a:defRPr>
                <a:solidFill>
                  <a:srgbClr val="959595"/>
                </a:solidFill>
              </a:defRPr>
            </a:pPr>
          </a:p>
        </p:txBody>
      </p:sp>
      <p:sp>
        <p:nvSpPr>
          <p:cNvPr id="103" name="TextBox 7"/>
          <p:cNvSpPr txBox="1"/>
          <p:nvPr/>
        </p:nvSpPr>
        <p:spPr>
          <a:xfrm>
            <a:off x="664038" y="6403975"/>
            <a:ext cx="2737512" cy="355815"/>
          </a:xfrm>
          <a:prstGeom prst="rect">
            <a:avLst/>
          </a:prstGeom>
          <a:ln w="12700">
            <a:miter lim="400000"/>
          </a:ln>
          <a:extLst>
            <a:ext uri="{C572A759-6A51-4108-AA02-DFA0A04FC94B}">
              <ma14:wrappingTextBoxFlag xmlns:ma14="http://schemas.microsoft.com/office/mac/drawingml/2011/main" val="1"/>
            </a:ext>
          </a:extLst>
        </p:spPr>
        <p:txBody>
          <a:bodyPr lIns="54438" tIns="54438" rIns="54438" bIns="54438">
            <a:spAutoFit/>
          </a:bodyPr>
          <a:lstStyle>
            <a:lvl1pPr defTabSz="544512">
              <a:defRPr sz="1700">
                <a:solidFill>
                  <a:srgbClr val="FFFFFF"/>
                </a:solidFill>
                <a:latin typeface="Arial"/>
                <a:ea typeface="Arial"/>
                <a:cs typeface="Arial"/>
                <a:sym typeface="Arial"/>
              </a:defRPr>
            </a:lvl1pPr>
          </a:lstStyle>
          <a:p>
            <a:pPr/>
            <a:r>
              <a:t>www.bl.uk</a:t>
            </a:r>
          </a:p>
        </p:txBody>
      </p:sp>
      <p:sp>
        <p:nvSpPr>
          <p:cNvPr id="104" name="Title Text"/>
          <p:cNvSpPr txBox="1"/>
          <p:nvPr>
            <p:ph type="title"/>
          </p:nvPr>
        </p:nvSpPr>
        <p:spPr>
          <a:prstGeom prst="rect">
            <a:avLst/>
          </a:prstGeom>
        </p:spPr>
        <p:txBody>
          <a:bodyPr/>
          <a:lstStyle/>
          <a:p>
            <a:pPr/>
            <a:r>
              <a:t>Title Text</a:t>
            </a:r>
          </a:p>
        </p:txBody>
      </p:sp>
      <p:sp>
        <p:nvSpPr>
          <p:cNvPr id="105" name="Body Level One…"/>
          <p:cNvSpPr txBox="1"/>
          <p:nvPr>
            <p:ph type="body" sz="half" idx="1"/>
          </p:nvPr>
        </p:nvSpPr>
        <p:spPr>
          <a:xfrm>
            <a:off x="457200" y="1600200"/>
            <a:ext cx="4038600" cy="4525963"/>
          </a:xfrm>
          <a:prstGeom prst="rect">
            <a:avLst/>
          </a:prstGeom>
        </p:spPr>
        <p:txBody>
          <a:bodyPr lIns="54438" tIns="54438" rIns="54438" bIns="54438"/>
          <a:lstStyle>
            <a:lvl1pPr>
              <a:spcBef>
                <a:spcPts val="600"/>
              </a:spcBef>
              <a:defRPr sz="2800"/>
            </a:lvl1pPr>
            <a:lvl2pPr marL="717286" indent="-498211">
              <a:spcBef>
                <a:spcPts val="600"/>
              </a:spcBef>
              <a:defRPr sz="2800"/>
            </a:lvl2pPr>
            <a:lvl3pPr marL="1469073" indent="-380048">
              <a:spcBef>
                <a:spcPts val="600"/>
              </a:spcBef>
              <a:defRPr sz="2800"/>
            </a:lvl3pPr>
            <a:lvl4pPr marL="2055812" indent="-422275">
              <a:spcBef>
                <a:spcPts val="600"/>
              </a:spcBef>
              <a:defRPr sz="2800"/>
            </a:lvl4pPr>
            <a:lvl5pPr marL="2600325" indent="-422275">
              <a:spcBef>
                <a:spcPts val="600"/>
              </a:spcBef>
              <a:defRPr sz="2800"/>
            </a:lvl5pPr>
          </a:lstStyle>
          <a:p>
            <a:pPr/>
            <a:r>
              <a:t>Body Level One</a:t>
            </a:r>
          </a:p>
          <a:p>
            <a:pPr lvl="1"/>
            <a:r>
              <a:t>Body Level Two</a:t>
            </a:r>
          </a:p>
          <a:p>
            <a:pPr lvl="2"/>
            <a:r>
              <a:t>Body Level Three</a:t>
            </a:r>
          </a:p>
          <a:p>
            <a:pPr lvl="3"/>
            <a:r>
              <a:t>Body Level Four</a:t>
            </a:r>
          </a:p>
          <a:p>
            <a:pPr lvl="4"/>
            <a:r>
              <a:t>Body Level Five</a:t>
            </a:r>
          </a:p>
        </p:txBody>
      </p:sp>
      <p:sp>
        <p:nvSpPr>
          <p:cNvPr id="106"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Slide">
    <p:bg>
      <p:bgPr>
        <a:solidFill>
          <a:schemeClr val="accent1"/>
        </a:solidFill>
      </p:bgPr>
    </p:bg>
    <p:spTree>
      <p:nvGrpSpPr>
        <p:cNvPr id="1" name=""/>
        <p:cNvGrpSpPr/>
        <p:nvPr/>
      </p:nvGrpSpPr>
      <p:grpSpPr>
        <a:xfrm>
          <a:off x="0" y="0"/>
          <a:ext cx="0" cy="0"/>
          <a:chOff x="0" y="0"/>
          <a:chExt cx="0" cy="0"/>
        </a:xfrm>
      </p:grpSpPr>
      <p:pic>
        <p:nvPicPr>
          <p:cNvPr id="113" name="Picture 7" descr="Picture 7"/>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pic>
        <p:nvPicPr>
          <p:cNvPr id="114" name="Picture 3" descr="Picture 3"/>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pic>
        <p:nvPicPr>
          <p:cNvPr id="115" name="Logo Crop" descr="Logo Crop"/>
          <p:cNvPicPr>
            <a:picLocks noChangeAspect="1"/>
          </p:cNvPicPr>
          <p:nvPr/>
        </p:nvPicPr>
        <p:blipFill>
          <a:blip r:embed="rId3">
            <a:extLst/>
          </a:blip>
          <a:srcRect l="0" t="4826" r="0" b="0"/>
          <a:stretch>
            <a:fillRect/>
          </a:stretch>
        </p:blipFill>
        <p:spPr>
          <a:xfrm>
            <a:off x="8828088" y="0"/>
            <a:ext cx="3367088" cy="6361113"/>
          </a:xfrm>
          <a:prstGeom prst="rect">
            <a:avLst/>
          </a:prstGeom>
          <a:ln w="12700">
            <a:miter lim="400000"/>
          </a:ln>
        </p:spPr>
      </p:pic>
      <p:sp>
        <p:nvSpPr>
          <p:cNvPr id="116" name="Title Text"/>
          <p:cNvSpPr txBox="1"/>
          <p:nvPr>
            <p:ph type="title"/>
          </p:nvPr>
        </p:nvSpPr>
        <p:spPr>
          <a:xfrm>
            <a:off x="685800" y="2130425"/>
            <a:ext cx="7772400" cy="1470025"/>
          </a:xfrm>
          <a:prstGeom prst="rect">
            <a:avLst/>
          </a:prstGeom>
        </p:spPr>
        <p:txBody>
          <a:bodyPr anchor="t"/>
          <a:lstStyle>
            <a:lvl1pPr>
              <a:defRPr>
                <a:solidFill>
                  <a:srgbClr val="FFFFFF"/>
                </a:solidFill>
              </a:defRPr>
            </a:lvl1pPr>
          </a:lstStyle>
          <a:p>
            <a:pPr/>
            <a:r>
              <a:t>Title Text</a:t>
            </a:r>
          </a:p>
        </p:txBody>
      </p:sp>
      <p:sp>
        <p:nvSpPr>
          <p:cNvPr id="117" name="Body Level One…"/>
          <p:cNvSpPr txBox="1"/>
          <p:nvPr>
            <p:ph type="body" sz="quarter" idx="1"/>
          </p:nvPr>
        </p:nvSpPr>
        <p:spPr>
          <a:xfrm>
            <a:off x="685800" y="3886200"/>
            <a:ext cx="7086600" cy="1752600"/>
          </a:xfrm>
          <a:prstGeom prst="rect">
            <a:avLst/>
          </a:prstGeom>
        </p:spPr>
        <p:txBody>
          <a:bodyPr lIns="54438" tIns="54438" rIns="54438" bIns="54438"/>
          <a:lstStyle>
            <a:lvl1pPr marL="0" indent="0">
              <a:spcBef>
                <a:spcPts val="600"/>
              </a:spcBef>
              <a:buClrTx/>
              <a:buSzTx/>
              <a:buFontTx/>
              <a:buNone/>
              <a:defRPr sz="2600">
                <a:solidFill>
                  <a:schemeClr val="accent2"/>
                </a:solidFill>
              </a:defRPr>
            </a:lvl1pPr>
            <a:lvl2pPr marL="0" indent="457200">
              <a:spcBef>
                <a:spcPts val="600"/>
              </a:spcBef>
              <a:buClrTx/>
              <a:buSzTx/>
              <a:buFontTx/>
              <a:buNone/>
              <a:defRPr sz="2600">
                <a:solidFill>
                  <a:schemeClr val="accent2"/>
                </a:solidFill>
              </a:defRPr>
            </a:lvl2pPr>
            <a:lvl3pPr marL="0" indent="914400">
              <a:spcBef>
                <a:spcPts val="600"/>
              </a:spcBef>
              <a:buClrTx/>
              <a:buSzTx/>
              <a:buFontTx/>
              <a:buNone/>
              <a:defRPr sz="2600">
                <a:solidFill>
                  <a:schemeClr val="accent2"/>
                </a:solidFill>
              </a:defRPr>
            </a:lvl3pPr>
            <a:lvl4pPr marL="0" indent="1371600">
              <a:spcBef>
                <a:spcPts val="600"/>
              </a:spcBef>
              <a:buClrTx/>
              <a:buSzTx/>
              <a:buFontTx/>
              <a:buNone/>
              <a:defRPr sz="2600">
                <a:solidFill>
                  <a:schemeClr val="accent2"/>
                </a:solidFill>
              </a:defRPr>
            </a:lvl4pPr>
            <a:lvl5pPr marL="0" indent="1828800">
              <a:spcBef>
                <a:spcPts val="600"/>
              </a:spcBef>
              <a:buClrTx/>
              <a:buSzTx/>
              <a:buFontTx/>
              <a:buNone/>
              <a:defRPr sz="2600">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118" name="Slide Number"/>
          <p:cNvSpPr txBox="1"/>
          <p:nvPr>
            <p:ph type="sldNum" sz="quarter" idx="2"/>
          </p:nvPr>
        </p:nvSpPr>
        <p:spPr>
          <a:xfrm>
            <a:off x="5892800" y="6172200"/>
            <a:ext cx="2844800" cy="368301"/>
          </a:xfrm>
          <a:prstGeom prst="rect">
            <a:avLst/>
          </a:prstGeom>
        </p:spPr>
        <p:txBody>
          <a:bodyPr/>
          <a:lstStyle>
            <a:lvl1pPr>
              <a:defRPr>
                <a:solidFill>
                  <a:srgbClr val="939393"/>
                </a:solidFill>
                <a:latin typeface="+mn-lt"/>
                <a:ea typeface="+mn-ea"/>
                <a:cs typeface="+mn-cs"/>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Relationship Id="rId15"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Rectangle 3"/>
          <p:cNvSpPr/>
          <p:nvPr/>
        </p:nvSpPr>
        <p:spPr>
          <a:xfrm>
            <a:off x="0" y="6265862"/>
            <a:ext cx="12195175" cy="593726"/>
          </a:xfrm>
          <a:prstGeom prst="rect">
            <a:avLst/>
          </a:prstGeom>
          <a:solidFill>
            <a:schemeClr val="accent2">
              <a:alpha val="50195"/>
            </a:schemeClr>
          </a:solidFill>
          <a:ln w="12700">
            <a:miter lim="400000"/>
          </a:ln>
          <a:effectLst>
            <a:outerShdw sx="100000" sy="100000" kx="0" ky="0" algn="b" rotWithShape="0" blurRad="38100" dist="23000" dir="5400000">
              <a:srgbClr val="808080">
                <a:alpha val="34998"/>
              </a:srgbClr>
            </a:outerShdw>
          </a:effectLst>
        </p:spPr>
        <p:txBody>
          <a:bodyPr lIns="45719" rIns="45719" anchor="ctr"/>
          <a:lstStyle/>
          <a:p>
            <a:pPr algn="ctr" defTabSz="544512">
              <a:defRPr>
                <a:solidFill>
                  <a:srgbClr val="959595"/>
                </a:solidFill>
              </a:defRPr>
            </a:pPr>
          </a:p>
        </p:txBody>
      </p:sp>
      <p:sp>
        <p:nvSpPr>
          <p:cNvPr id="3" name="TextBox 4"/>
          <p:cNvSpPr txBox="1"/>
          <p:nvPr/>
        </p:nvSpPr>
        <p:spPr>
          <a:xfrm>
            <a:off x="664038" y="6403975"/>
            <a:ext cx="2737512" cy="355815"/>
          </a:xfrm>
          <a:prstGeom prst="rect">
            <a:avLst/>
          </a:prstGeom>
          <a:ln w="12700">
            <a:miter lim="400000"/>
          </a:ln>
          <a:extLst>
            <a:ext uri="{C572A759-6A51-4108-AA02-DFA0A04FC94B}">
              <ma14:wrappingTextBoxFlag xmlns:ma14="http://schemas.microsoft.com/office/mac/drawingml/2011/main" val="1"/>
            </a:ext>
          </a:extLst>
        </p:spPr>
        <p:txBody>
          <a:bodyPr lIns="54438" tIns="54438" rIns="54438" bIns="54438">
            <a:spAutoFit/>
          </a:bodyPr>
          <a:lstStyle>
            <a:lvl1pPr defTabSz="544512">
              <a:defRPr sz="1700">
                <a:latin typeface="Arial"/>
                <a:ea typeface="Arial"/>
                <a:cs typeface="Arial"/>
                <a:sym typeface="Arial"/>
              </a:defRPr>
            </a:lvl1pPr>
          </a:lstStyle>
          <a:p>
            <a:pPr/>
            <a:r>
              <a:t>www.bl.uk</a:t>
            </a:r>
          </a:p>
        </p:txBody>
      </p:sp>
      <p:pic>
        <p:nvPicPr>
          <p:cNvPr id="4" name="Picture 3" descr="Picture 3"/>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pic>
        <p:nvPicPr>
          <p:cNvPr id="5" name="Picture 3" descr="Picture 3"/>
          <p:cNvPicPr>
            <a:picLocks noChangeAspect="1"/>
          </p:cNvPicPr>
          <p:nvPr/>
        </p:nvPicPr>
        <p:blipFill>
          <a:blip r:embed="rId2">
            <a:extLst/>
          </a:blip>
          <a:stretch>
            <a:fillRect/>
          </a:stretch>
        </p:blipFill>
        <p:spPr>
          <a:xfrm>
            <a:off x="11460163" y="152400"/>
            <a:ext cx="539751" cy="1050925"/>
          </a:xfrm>
          <a:prstGeom prst="rect">
            <a:avLst/>
          </a:prstGeom>
          <a:ln w="12700">
            <a:miter lim="400000"/>
          </a:ln>
        </p:spPr>
      </p:pic>
      <p:sp>
        <p:nvSpPr>
          <p:cNvPr id="6" name="Title Text"/>
          <p:cNvSpPr txBox="1"/>
          <p:nvPr>
            <p:ph type="title"/>
          </p:nvPr>
        </p:nvSpPr>
        <p:spPr>
          <a:xfrm>
            <a:off x="609600" y="274638"/>
            <a:ext cx="10975975" cy="1143001"/>
          </a:xfrm>
          <a:prstGeom prst="rect">
            <a:avLst/>
          </a:prstGeom>
          <a:ln w="12700">
            <a:miter lim="400000"/>
          </a:ln>
          <a:extLst>
            <a:ext uri="{C572A759-6A51-4108-AA02-DFA0A04FC94B}">
              <ma14:wrappingTextBoxFlag xmlns:ma14="http://schemas.microsoft.com/office/mac/drawingml/2011/main" val="1"/>
            </a:ext>
          </a:extLst>
        </p:spPr>
        <p:txBody>
          <a:bodyPr lIns="54438" tIns="54438" rIns="54438" bIns="54438" anchor="ctr">
            <a:normAutofit fontScale="100000" lnSpcReduction="0"/>
          </a:bodyPr>
          <a:lstStyle/>
          <a:p>
            <a:pPr/>
            <a:r>
              <a:t>Title Text</a:t>
            </a:r>
          </a:p>
        </p:txBody>
      </p:sp>
      <p:sp>
        <p:nvSpPr>
          <p:cNvPr id="7" name="Body Level One…"/>
          <p:cNvSpPr txBox="1"/>
          <p:nvPr>
            <p:ph type="body" idx="1"/>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8" name="Slide Number"/>
          <p:cNvSpPr txBox="1"/>
          <p:nvPr>
            <p:ph type="sldNum" sz="quarter" idx="2"/>
          </p:nvPr>
        </p:nvSpPr>
        <p:spPr>
          <a:xfrm>
            <a:off x="11266229" y="6387369"/>
            <a:ext cx="319346" cy="306262"/>
          </a:xfrm>
          <a:prstGeom prst="rect">
            <a:avLst/>
          </a:prstGeom>
          <a:ln w="12700">
            <a:miter lim="400000"/>
          </a:ln>
        </p:spPr>
        <p:txBody>
          <a:bodyPr wrap="none" lIns="54438" tIns="54438" rIns="54438" bIns="54438" anchor="ctr">
            <a:spAutoFit/>
          </a:bodyPr>
          <a:lstStyle>
            <a:lvl1pPr algn="r" defTabSz="544512">
              <a:defRPr sz="1400">
                <a:latin typeface="Arial"/>
                <a:ea typeface="Arial"/>
                <a:cs typeface="Arial"/>
                <a:sym typeface="Aria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Lst>
  <p:transition xmlns:p14="http://schemas.microsoft.com/office/powerpoint/2010/main" spd="med" advClick="1"/>
  <p:txStyles>
    <p:titleStyle>
      <a:lvl1pPr marL="0" marR="0" indent="0" algn="l" defTabSz="544512" rtl="0" latinLnBrk="0">
        <a:lnSpc>
          <a:spcPct val="100000"/>
        </a:lnSpc>
        <a:spcBef>
          <a:spcPts val="0"/>
        </a:spcBef>
        <a:spcAft>
          <a:spcPts val="0"/>
        </a:spcAft>
        <a:buClrTx/>
        <a:buSzTx/>
        <a:buFontTx/>
        <a:buNone/>
        <a:tabLst/>
        <a:defRPr b="0" baseline="0" cap="none" i="0" spc="0" strike="noStrike" sz="3800" u="none">
          <a:solidFill>
            <a:srgbClr val="414141"/>
          </a:solidFill>
          <a:uFillTx/>
          <a:latin typeface="Arial"/>
          <a:ea typeface="Arial"/>
          <a:cs typeface="Arial"/>
          <a:sym typeface="Arial"/>
        </a:defRPr>
      </a:lvl1pPr>
      <a:lvl2pPr marL="0" marR="0" indent="0" algn="l" defTabSz="544512" rtl="0" latinLnBrk="0">
        <a:lnSpc>
          <a:spcPct val="100000"/>
        </a:lnSpc>
        <a:spcBef>
          <a:spcPts val="0"/>
        </a:spcBef>
        <a:spcAft>
          <a:spcPts val="0"/>
        </a:spcAft>
        <a:buClrTx/>
        <a:buSzTx/>
        <a:buFontTx/>
        <a:buNone/>
        <a:tabLst/>
        <a:defRPr b="0" baseline="0" cap="none" i="0" spc="0" strike="noStrike" sz="3800" u="none">
          <a:solidFill>
            <a:srgbClr val="414141"/>
          </a:solidFill>
          <a:uFillTx/>
          <a:latin typeface="Arial"/>
          <a:ea typeface="Arial"/>
          <a:cs typeface="Arial"/>
          <a:sym typeface="Arial"/>
        </a:defRPr>
      </a:lvl2pPr>
      <a:lvl3pPr marL="0" marR="0" indent="0" algn="l" defTabSz="544512" rtl="0" latinLnBrk="0">
        <a:lnSpc>
          <a:spcPct val="100000"/>
        </a:lnSpc>
        <a:spcBef>
          <a:spcPts val="0"/>
        </a:spcBef>
        <a:spcAft>
          <a:spcPts val="0"/>
        </a:spcAft>
        <a:buClrTx/>
        <a:buSzTx/>
        <a:buFontTx/>
        <a:buNone/>
        <a:tabLst/>
        <a:defRPr b="0" baseline="0" cap="none" i="0" spc="0" strike="noStrike" sz="3800" u="none">
          <a:solidFill>
            <a:srgbClr val="414141"/>
          </a:solidFill>
          <a:uFillTx/>
          <a:latin typeface="Arial"/>
          <a:ea typeface="Arial"/>
          <a:cs typeface="Arial"/>
          <a:sym typeface="Arial"/>
        </a:defRPr>
      </a:lvl3pPr>
      <a:lvl4pPr marL="0" marR="0" indent="0" algn="l" defTabSz="544512" rtl="0" latinLnBrk="0">
        <a:lnSpc>
          <a:spcPct val="100000"/>
        </a:lnSpc>
        <a:spcBef>
          <a:spcPts val="0"/>
        </a:spcBef>
        <a:spcAft>
          <a:spcPts val="0"/>
        </a:spcAft>
        <a:buClrTx/>
        <a:buSzTx/>
        <a:buFontTx/>
        <a:buNone/>
        <a:tabLst/>
        <a:defRPr b="0" baseline="0" cap="none" i="0" spc="0" strike="noStrike" sz="3800" u="none">
          <a:solidFill>
            <a:srgbClr val="414141"/>
          </a:solidFill>
          <a:uFillTx/>
          <a:latin typeface="Arial"/>
          <a:ea typeface="Arial"/>
          <a:cs typeface="Arial"/>
          <a:sym typeface="Arial"/>
        </a:defRPr>
      </a:lvl4pPr>
      <a:lvl5pPr marL="0" marR="0" indent="0" algn="l" defTabSz="544512" rtl="0" latinLnBrk="0">
        <a:lnSpc>
          <a:spcPct val="100000"/>
        </a:lnSpc>
        <a:spcBef>
          <a:spcPts val="0"/>
        </a:spcBef>
        <a:spcAft>
          <a:spcPts val="0"/>
        </a:spcAft>
        <a:buClrTx/>
        <a:buSzTx/>
        <a:buFontTx/>
        <a:buNone/>
        <a:tabLst/>
        <a:defRPr b="0" baseline="0" cap="none" i="0" spc="0" strike="noStrike" sz="3800" u="none">
          <a:solidFill>
            <a:srgbClr val="414141"/>
          </a:solidFill>
          <a:uFillTx/>
          <a:latin typeface="Arial"/>
          <a:ea typeface="Arial"/>
          <a:cs typeface="Arial"/>
          <a:sym typeface="Arial"/>
        </a:defRPr>
      </a:lvl5pPr>
      <a:lvl6pPr marL="0" marR="0" indent="457200" algn="l" defTabSz="544512" rtl="0" latinLnBrk="0">
        <a:lnSpc>
          <a:spcPct val="100000"/>
        </a:lnSpc>
        <a:spcBef>
          <a:spcPts val="0"/>
        </a:spcBef>
        <a:spcAft>
          <a:spcPts val="0"/>
        </a:spcAft>
        <a:buClrTx/>
        <a:buSzTx/>
        <a:buFontTx/>
        <a:buNone/>
        <a:tabLst/>
        <a:defRPr b="0" baseline="0" cap="none" i="0" spc="0" strike="noStrike" sz="3800" u="none">
          <a:solidFill>
            <a:srgbClr val="414141"/>
          </a:solidFill>
          <a:uFillTx/>
          <a:latin typeface="Arial"/>
          <a:ea typeface="Arial"/>
          <a:cs typeface="Arial"/>
          <a:sym typeface="Arial"/>
        </a:defRPr>
      </a:lvl6pPr>
      <a:lvl7pPr marL="0" marR="0" indent="914400" algn="l" defTabSz="544512" rtl="0" latinLnBrk="0">
        <a:lnSpc>
          <a:spcPct val="100000"/>
        </a:lnSpc>
        <a:spcBef>
          <a:spcPts val="0"/>
        </a:spcBef>
        <a:spcAft>
          <a:spcPts val="0"/>
        </a:spcAft>
        <a:buClrTx/>
        <a:buSzTx/>
        <a:buFontTx/>
        <a:buNone/>
        <a:tabLst/>
        <a:defRPr b="0" baseline="0" cap="none" i="0" spc="0" strike="noStrike" sz="3800" u="none">
          <a:solidFill>
            <a:srgbClr val="414141"/>
          </a:solidFill>
          <a:uFillTx/>
          <a:latin typeface="Arial"/>
          <a:ea typeface="Arial"/>
          <a:cs typeface="Arial"/>
          <a:sym typeface="Arial"/>
        </a:defRPr>
      </a:lvl7pPr>
      <a:lvl8pPr marL="0" marR="0" indent="1371600" algn="l" defTabSz="544512" rtl="0" latinLnBrk="0">
        <a:lnSpc>
          <a:spcPct val="100000"/>
        </a:lnSpc>
        <a:spcBef>
          <a:spcPts val="0"/>
        </a:spcBef>
        <a:spcAft>
          <a:spcPts val="0"/>
        </a:spcAft>
        <a:buClrTx/>
        <a:buSzTx/>
        <a:buFontTx/>
        <a:buNone/>
        <a:tabLst/>
        <a:defRPr b="0" baseline="0" cap="none" i="0" spc="0" strike="noStrike" sz="3800" u="none">
          <a:solidFill>
            <a:srgbClr val="414141"/>
          </a:solidFill>
          <a:uFillTx/>
          <a:latin typeface="Arial"/>
          <a:ea typeface="Arial"/>
          <a:cs typeface="Arial"/>
          <a:sym typeface="Arial"/>
        </a:defRPr>
      </a:lvl8pPr>
      <a:lvl9pPr marL="0" marR="0" indent="1828800" algn="l" defTabSz="544512" rtl="0" latinLnBrk="0">
        <a:lnSpc>
          <a:spcPct val="100000"/>
        </a:lnSpc>
        <a:spcBef>
          <a:spcPts val="0"/>
        </a:spcBef>
        <a:spcAft>
          <a:spcPts val="0"/>
        </a:spcAft>
        <a:buClrTx/>
        <a:buSzTx/>
        <a:buFontTx/>
        <a:buNone/>
        <a:tabLst/>
        <a:defRPr b="0" baseline="0" cap="none" i="0" spc="0" strike="noStrike" sz="3800" u="none">
          <a:solidFill>
            <a:srgbClr val="414141"/>
          </a:solidFill>
          <a:uFillTx/>
          <a:latin typeface="Arial"/>
          <a:ea typeface="Arial"/>
          <a:cs typeface="Arial"/>
          <a:sym typeface="Arial"/>
        </a:defRPr>
      </a:lvl9pPr>
    </p:titleStyle>
    <p:bodyStyle>
      <a:lvl1pPr marL="231775" marR="0" indent="-231775" algn="l" defTabSz="544512" rtl="0" latinLnBrk="0">
        <a:lnSpc>
          <a:spcPct val="100000"/>
        </a:lnSpc>
        <a:spcBef>
          <a:spcPts val="500"/>
        </a:spcBef>
        <a:spcAft>
          <a:spcPts val="0"/>
        </a:spcAft>
        <a:buClr>
          <a:schemeClr val="accent2"/>
        </a:buClr>
        <a:buSzPct val="100000"/>
        <a:buFont typeface="Arial"/>
        <a:buChar char="•"/>
        <a:tabLst/>
        <a:defRPr b="0" baseline="0" cap="none" i="0" spc="0" strike="noStrike" sz="2200" u="none">
          <a:solidFill>
            <a:srgbClr val="414141"/>
          </a:solidFill>
          <a:uFillTx/>
          <a:latin typeface="Arial"/>
          <a:ea typeface="Arial"/>
          <a:cs typeface="Arial"/>
          <a:sym typeface="Arial"/>
        </a:defRPr>
      </a:lvl1pPr>
      <a:lvl2pPr marL="580414" marR="0" indent="-361339" algn="l" defTabSz="544512" rtl="0" latinLnBrk="0">
        <a:lnSpc>
          <a:spcPct val="100000"/>
        </a:lnSpc>
        <a:spcBef>
          <a:spcPts val="500"/>
        </a:spcBef>
        <a:spcAft>
          <a:spcPts val="0"/>
        </a:spcAft>
        <a:buClr>
          <a:schemeClr val="accent2"/>
        </a:buClr>
        <a:buSzPct val="100000"/>
        <a:buFont typeface="Arial"/>
        <a:buChar char="•"/>
        <a:tabLst/>
        <a:defRPr b="0" baseline="0" cap="none" i="0" spc="0" strike="noStrike" sz="2200" u="none">
          <a:solidFill>
            <a:srgbClr val="414141"/>
          </a:solidFill>
          <a:uFillTx/>
          <a:latin typeface="Arial"/>
          <a:ea typeface="Arial"/>
          <a:cs typeface="Arial"/>
          <a:sym typeface="Arial"/>
        </a:defRPr>
      </a:lvl2pPr>
      <a:lvl3pPr marL="1318724" marR="0" indent="-229699" algn="l" defTabSz="544512" rtl="0" latinLnBrk="0">
        <a:lnSpc>
          <a:spcPct val="100000"/>
        </a:lnSpc>
        <a:spcBef>
          <a:spcPts val="500"/>
        </a:spcBef>
        <a:spcAft>
          <a:spcPts val="0"/>
        </a:spcAft>
        <a:buClr>
          <a:schemeClr val="accent2"/>
        </a:buClr>
        <a:buSzPct val="100000"/>
        <a:buFont typeface="Arial"/>
        <a:buChar char="•"/>
        <a:tabLst/>
        <a:defRPr b="0" baseline="0" cap="none" i="0" spc="0" strike="noStrike" sz="2200" u="none">
          <a:solidFill>
            <a:srgbClr val="414141"/>
          </a:solidFill>
          <a:uFillTx/>
          <a:latin typeface="Arial"/>
          <a:ea typeface="Arial"/>
          <a:cs typeface="Arial"/>
          <a:sym typeface="Arial"/>
        </a:defRPr>
      </a:lvl3pPr>
      <a:lvl4pPr marL="1863236" marR="0" indent="-229699" algn="l" defTabSz="544512" rtl="0" latinLnBrk="0">
        <a:lnSpc>
          <a:spcPct val="100000"/>
        </a:lnSpc>
        <a:spcBef>
          <a:spcPts val="500"/>
        </a:spcBef>
        <a:spcAft>
          <a:spcPts val="0"/>
        </a:spcAft>
        <a:buClr>
          <a:schemeClr val="accent2"/>
        </a:buClr>
        <a:buSzPct val="100000"/>
        <a:buFont typeface="Arial"/>
        <a:buChar char="–"/>
        <a:tabLst/>
        <a:defRPr b="0" baseline="0" cap="none" i="0" spc="0" strike="noStrike" sz="2200" u="none">
          <a:solidFill>
            <a:srgbClr val="414141"/>
          </a:solidFill>
          <a:uFillTx/>
          <a:latin typeface="Arial"/>
          <a:ea typeface="Arial"/>
          <a:cs typeface="Arial"/>
          <a:sym typeface="Arial"/>
        </a:defRPr>
      </a:lvl4pPr>
      <a:lvl5pPr marL="2407749" marR="0" indent="-229699" algn="l" defTabSz="544512" rtl="0" latinLnBrk="0">
        <a:lnSpc>
          <a:spcPct val="100000"/>
        </a:lnSpc>
        <a:spcBef>
          <a:spcPts val="500"/>
        </a:spcBef>
        <a:spcAft>
          <a:spcPts val="0"/>
        </a:spcAft>
        <a:buClr>
          <a:schemeClr val="accent2"/>
        </a:buClr>
        <a:buSzPct val="100000"/>
        <a:buFont typeface="Arial"/>
        <a:buChar char="»"/>
        <a:tabLst/>
        <a:defRPr b="0" baseline="0" cap="none" i="0" spc="0" strike="noStrike" sz="2200" u="none">
          <a:solidFill>
            <a:srgbClr val="414141"/>
          </a:solidFill>
          <a:uFillTx/>
          <a:latin typeface="Arial"/>
          <a:ea typeface="Arial"/>
          <a:cs typeface="Arial"/>
          <a:sym typeface="Arial"/>
        </a:defRPr>
      </a:lvl5pPr>
      <a:lvl6pPr marL="2537460" marR="0" indent="-251460" algn="l" defTabSz="544512" rtl="0" latinLnBrk="0">
        <a:lnSpc>
          <a:spcPct val="100000"/>
        </a:lnSpc>
        <a:spcBef>
          <a:spcPts val="500"/>
        </a:spcBef>
        <a:spcAft>
          <a:spcPts val="0"/>
        </a:spcAft>
        <a:buClr>
          <a:schemeClr val="accent2"/>
        </a:buClr>
        <a:buSzPct val="100000"/>
        <a:buFont typeface="Arial"/>
        <a:buChar char="•"/>
        <a:tabLst/>
        <a:defRPr b="0" baseline="0" cap="none" i="0" spc="0" strike="noStrike" sz="2200" u="none">
          <a:solidFill>
            <a:srgbClr val="414141"/>
          </a:solidFill>
          <a:uFillTx/>
          <a:latin typeface="Arial"/>
          <a:ea typeface="Arial"/>
          <a:cs typeface="Arial"/>
          <a:sym typeface="Arial"/>
        </a:defRPr>
      </a:lvl6pPr>
      <a:lvl7pPr marL="2994660" marR="0" indent="-251460" algn="l" defTabSz="544512" rtl="0" latinLnBrk="0">
        <a:lnSpc>
          <a:spcPct val="100000"/>
        </a:lnSpc>
        <a:spcBef>
          <a:spcPts val="500"/>
        </a:spcBef>
        <a:spcAft>
          <a:spcPts val="0"/>
        </a:spcAft>
        <a:buClr>
          <a:schemeClr val="accent2"/>
        </a:buClr>
        <a:buSzPct val="100000"/>
        <a:buFont typeface="Arial"/>
        <a:buChar char="•"/>
        <a:tabLst/>
        <a:defRPr b="0" baseline="0" cap="none" i="0" spc="0" strike="noStrike" sz="2200" u="none">
          <a:solidFill>
            <a:srgbClr val="414141"/>
          </a:solidFill>
          <a:uFillTx/>
          <a:latin typeface="Arial"/>
          <a:ea typeface="Arial"/>
          <a:cs typeface="Arial"/>
          <a:sym typeface="Arial"/>
        </a:defRPr>
      </a:lvl7pPr>
      <a:lvl8pPr marL="3451859" marR="0" indent="-251459" algn="l" defTabSz="544512" rtl="0" latinLnBrk="0">
        <a:lnSpc>
          <a:spcPct val="100000"/>
        </a:lnSpc>
        <a:spcBef>
          <a:spcPts val="500"/>
        </a:spcBef>
        <a:spcAft>
          <a:spcPts val="0"/>
        </a:spcAft>
        <a:buClr>
          <a:schemeClr val="accent2"/>
        </a:buClr>
        <a:buSzPct val="100000"/>
        <a:buFont typeface="Arial"/>
        <a:buChar char="•"/>
        <a:tabLst/>
        <a:defRPr b="0" baseline="0" cap="none" i="0" spc="0" strike="noStrike" sz="2200" u="none">
          <a:solidFill>
            <a:srgbClr val="414141"/>
          </a:solidFill>
          <a:uFillTx/>
          <a:latin typeface="Arial"/>
          <a:ea typeface="Arial"/>
          <a:cs typeface="Arial"/>
          <a:sym typeface="Arial"/>
        </a:defRPr>
      </a:lvl8pPr>
      <a:lvl9pPr marL="3909059" marR="0" indent="-251459" algn="l" defTabSz="544512" rtl="0" latinLnBrk="0">
        <a:lnSpc>
          <a:spcPct val="100000"/>
        </a:lnSpc>
        <a:spcBef>
          <a:spcPts val="500"/>
        </a:spcBef>
        <a:spcAft>
          <a:spcPts val="0"/>
        </a:spcAft>
        <a:buClr>
          <a:schemeClr val="accent2"/>
        </a:buClr>
        <a:buSzPct val="100000"/>
        <a:buFont typeface="Arial"/>
        <a:buChar char="•"/>
        <a:tabLst/>
        <a:defRPr b="0" baseline="0" cap="none" i="0" spc="0" strike="noStrike" sz="2200" u="none">
          <a:solidFill>
            <a:srgbClr val="414141"/>
          </a:solidFill>
          <a:uFillTx/>
          <a:latin typeface="Arial"/>
          <a:ea typeface="Arial"/>
          <a:cs typeface="Arial"/>
          <a:sym typeface="Arial"/>
        </a:defRPr>
      </a:lvl9pPr>
    </p:bodyStyle>
    <p:otherStyle>
      <a:lvl1pPr marL="0" marR="0" indent="0" algn="r" defTabSz="544512"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Arial"/>
        </a:defRPr>
      </a:lvl1pPr>
      <a:lvl2pPr marL="0" marR="0" indent="457200" algn="r" defTabSz="544512"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Arial"/>
        </a:defRPr>
      </a:lvl2pPr>
      <a:lvl3pPr marL="0" marR="0" indent="914400" algn="r" defTabSz="544512"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Arial"/>
        </a:defRPr>
      </a:lvl3pPr>
      <a:lvl4pPr marL="0" marR="0" indent="1371600" algn="r" defTabSz="544512"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Arial"/>
        </a:defRPr>
      </a:lvl4pPr>
      <a:lvl5pPr marL="0" marR="0" indent="1828800" algn="r" defTabSz="544512"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Arial"/>
        </a:defRPr>
      </a:lvl5pPr>
      <a:lvl6pPr marL="0" marR="0" indent="2286000" algn="r" defTabSz="544512"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Arial"/>
        </a:defRPr>
      </a:lvl6pPr>
      <a:lvl7pPr marL="0" marR="0" indent="2743200" algn="r" defTabSz="544512"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Arial"/>
        </a:defRPr>
      </a:lvl7pPr>
      <a:lvl8pPr marL="0" marR="0" indent="3200400" algn="r" defTabSz="544512"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Arial"/>
        </a:defRPr>
      </a:lvl8pPr>
      <a:lvl9pPr marL="0" marR="0" indent="3657600" algn="r" defTabSz="544512"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Arial"/>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5.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eg"/></Relationships>

</file>

<file path=ppt/slides/_rels/slide1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jpeg"/><Relationship Id="rId4" Type="http://schemas.openxmlformats.org/officeDocument/2006/relationships/image" Target="../media/image3.jpeg"/></Relationships>

</file>

<file path=ppt/slides/_rels/slide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9" name="Rectangle 7"/>
          <p:cNvSpPr txBox="1"/>
          <p:nvPr>
            <p:ph type="ctrTitle"/>
          </p:nvPr>
        </p:nvSpPr>
        <p:spPr>
          <a:xfrm>
            <a:off x="609600" y="2316163"/>
            <a:ext cx="10975975" cy="1144588"/>
          </a:xfrm>
          <a:prstGeom prst="rect">
            <a:avLst/>
          </a:prstGeom>
        </p:spPr>
        <p:txBody>
          <a:bodyPr/>
          <a:lstStyle/>
          <a:p>
            <a:pPr>
              <a:defRPr sz="3200"/>
            </a:pPr>
            <a:r>
              <a:t>E-mail Archives at the British Library:</a:t>
            </a:r>
            <a:br/>
            <a:r>
              <a:t>The Papers of Wendy Cope</a:t>
            </a:r>
          </a:p>
        </p:txBody>
      </p:sp>
      <p:sp>
        <p:nvSpPr>
          <p:cNvPr id="180" name="Rectangle 8"/>
          <p:cNvSpPr txBox="1"/>
          <p:nvPr>
            <p:ph type="subTitle" sz="quarter" idx="1"/>
          </p:nvPr>
        </p:nvSpPr>
        <p:spPr>
          <a:xfrm>
            <a:off x="609600" y="3937000"/>
            <a:ext cx="10975975" cy="1176338"/>
          </a:xfrm>
          <a:prstGeom prst="rect">
            <a:avLst/>
          </a:prstGeom>
        </p:spPr>
        <p:txBody>
          <a:bodyPr/>
          <a:lstStyle/>
          <a:p>
            <a:pPr>
              <a:spcBef>
                <a:spcPts val="400"/>
              </a:spcBef>
              <a:defRPr sz="2000">
                <a:solidFill>
                  <a:srgbClr val="FFFFFF"/>
                </a:solidFill>
              </a:defRPr>
            </a:pPr>
            <a:r>
              <a:t>Callum McKean, Curator of Contemporary Literary</a:t>
            </a:r>
          </a:p>
          <a:p>
            <a:pPr>
              <a:spcBef>
                <a:spcPts val="400"/>
              </a:spcBef>
              <a:defRPr sz="2000">
                <a:solidFill>
                  <a:srgbClr val="FFFFFF"/>
                </a:solidFill>
              </a:defRPr>
            </a:pPr>
            <a:r>
              <a:t>and Creative Archives</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1" name="Title 1"/>
          <p:cNvSpPr txBox="1"/>
          <p:nvPr>
            <p:ph type="title"/>
          </p:nvPr>
        </p:nvSpPr>
        <p:spPr>
          <a:prstGeom prst="rect">
            <a:avLst/>
          </a:prstGeom>
        </p:spPr>
        <p:txBody>
          <a:bodyPr/>
          <a:lstStyle>
            <a:lvl1pPr algn="ctr"/>
          </a:lstStyle>
          <a:p>
            <a:pPr/>
            <a:r>
              <a:t>The Manuscript Analogy</a:t>
            </a:r>
          </a:p>
        </p:txBody>
      </p:sp>
      <p:sp>
        <p:nvSpPr>
          <p:cNvPr id="252" name="Slide Number Placeholder 3"/>
          <p:cNvSpPr txBox="1"/>
          <p:nvPr>
            <p:ph type="sldNum" sz="quarter" idx="2"/>
          </p:nvPr>
        </p:nvSpPr>
        <p:spPr>
          <a:xfrm>
            <a:off x="11266229" y="6387369"/>
            <a:ext cx="319346" cy="306262"/>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53" name="Picture 2" descr="Picture 2"/>
          <p:cNvPicPr>
            <a:picLocks noChangeAspect="1"/>
          </p:cNvPicPr>
          <p:nvPr/>
        </p:nvPicPr>
        <p:blipFill>
          <a:blip r:embed="rId3">
            <a:extLst/>
          </a:blip>
          <a:srcRect l="1300" t="10047" r="6289" b="2224"/>
          <a:stretch>
            <a:fillRect/>
          </a:stretch>
        </p:blipFill>
        <p:spPr>
          <a:xfrm>
            <a:off x="140041" y="1569307"/>
            <a:ext cx="5531710" cy="4213655"/>
          </a:xfrm>
          <a:prstGeom prst="rect">
            <a:avLst/>
          </a:prstGeom>
          <a:ln w="12700">
            <a:miter lim="400000"/>
          </a:ln>
        </p:spPr>
      </p:pic>
      <p:pic>
        <p:nvPicPr>
          <p:cNvPr id="254" name="Picture 2" descr="Picture 2"/>
          <p:cNvPicPr>
            <a:picLocks noChangeAspect="1"/>
          </p:cNvPicPr>
          <p:nvPr/>
        </p:nvPicPr>
        <p:blipFill>
          <a:blip r:embed="rId4">
            <a:extLst/>
          </a:blip>
          <a:stretch>
            <a:fillRect/>
          </a:stretch>
        </p:blipFill>
        <p:spPr>
          <a:xfrm>
            <a:off x="5919599" y="1517821"/>
            <a:ext cx="5893460" cy="4265140"/>
          </a:xfrm>
          <a:prstGeom prst="rect">
            <a:avLst/>
          </a:prstGeom>
          <a:ln w="12700">
            <a:miter lim="400000"/>
          </a:ln>
        </p:spPr>
      </p:pic>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8" name="Title 1"/>
          <p:cNvSpPr txBox="1"/>
          <p:nvPr>
            <p:ph type="title"/>
          </p:nvPr>
        </p:nvSpPr>
        <p:spPr>
          <a:prstGeom prst="rect">
            <a:avLst/>
          </a:prstGeom>
        </p:spPr>
        <p:txBody>
          <a:bodyPr/>
          <a:lstStyle>
            <a:lvl1pPr algn="ctr"/>
          </a:lstStyle>
          <a:p>
            <a:pPr/>
            <a:r>
              <a:t>The eManuscript Analogy</a:t>
            </a:r>
          </a:p>
        </p:txBody>
      </p:sp>
      <p:sp>
        <p:nvSpPr>
          <p:cNvPr id="259" name="Slide Number Placeholder 3"/>
          <p:cNvSpPr txBox="1"/>
          <p:nvPr>
            <p:ph type="sldNum" sz="quarter" idx="2"/>
          </p:nvPr>
        </p:nvSpPr>
        <p:spPr>
          <a:xfrm>
            <a:off x="11279425" y="6387369"/>
            <a:ext cx="306150" cy="306262"/>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60" name="Picture 2" descr="Picture 2"/>
          <p:cNvPicPr>
            <a:picLocks noChangeAspect="1"/>
          </p:cNvPicPr>
          <p:nvPr/>
        </p:nvPicPr>
        <p:blipFill>
          <a:blip r:embed="rId3">
            <a:extLst/>
          </a:blip>
          <a:stretch>
            <a:fillRect/>
          </a:stretch>
        </p:blipFill>
        <p:spPr>
          <a:xfrm rot="5400000">
            <a:off x="3734956" y="2008295"/>
            <a:ext cx="4725260" cy="3543945"/>
          </a:xfrm>
          <a:prstGeom prst="rect">
            <a:avLst/>
          </a:prstGeom>
          <a:ln w="12700">
            <a:miter lim="400000"/>
          </a:ln>
        </p:spPr>
      </p:pic>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4" name="Title 1"/>
          <p:cNvSpPr txBox="1"/>
          <p:nvPr>
            <p:ph type="title"/>
          </p:nvPr>
        </p:nvSpPr>
        <p:spPr>
          <a:prstGeom prst="rect">
            <a:avLst/>
          </a:prstGeom>
        </p:spPr>
        <p:txBody>
          <a:bodyPr/>
          <a:lstStyle>
            <a:lvl1pPr algn="ctr"/>
          </a:lstStyle>
          <a:p>
            <a:pPr/>
            <a:r>
              <a:t>The eManuscript Analogy</a:t>
            </a:r>
          </a:p>
        </p:txBody>
      </p:sp>
      <p:sp>
        <p:nvSpPr>
          <p:cNvPr id="265" name="Slide Number Placeholder 3"/>
          <p:cNvSpPr txBox="1"/>
          <p:nvPr>
            <p:ph type="sldNum" sz="quarter" idx="2"/>
          </p:nvPr>
        </p:nvSpPr>
        <p:spPr>
          <a:xfrm>
            <a:off x="11266229" y="6387369"/>
            <a:ext cx="319346" cy="306262"/>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66" name="Picture 4" descr="Picture 4"/>
          <p:cNvPicPr>
            <a:picLocks noChangeAspect="1"/>
          </p:cNvPicPr>
          <p:nvPr/>
        </p:nvPicPr>
        <p:blipFill>
          <a:blip r:embed="rId3">
            <a:extLst/>
          </a:blip>
          <a:stretch>
            <a:fillRect/>
          </a:stretch>
        </p:blipFill>
        <p:spPr>
          <a:xfrm>
            <a:off x="-2" y="0"/>
            <a:ext cx="12195176" cy="6859786"/>
          </a:xfrm>
          <a:prstGeom prst="rect">
            <a:avLst/>
          </a:prstGeom>
          <a:ln w="12700">
            <a:miter lim="400000"/>
          </a:ln>
        </p:spPr>
      </p:pic>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0" name="Title 1"/>
          <p:cNvSpPr txBox="1"/>
          <p:nvPr>
            <p:ph type="title"/>
          </p:nvPr>
        </p:nvSpPr>
        <p:spPr>
          <a:prstGeom prst="rect">
            <a:avLst/>
          </a:prstGeom>
        </p:spPr>
        <p:txBody>
          <a:bodyPr/>
          <a:lstStyle/>
          <a:p>
            <a:pPr/>
            <a:r>
              <a:t>Processing Wendy Cope’s E-mails</a:t>
            </a:r>
          </a:p>
        </p:txBody>
      </p:sp>
      <p:sp>
        <p:nvSpPr>
          <p:cNvPr id="271" name="Content Placeholder 2"/>
          <p:cNvSpPr txBox="1"/>
          <p:nvPr>
            <p:ph type="body" idx="1"/>
          </p:nvPr>
        </p:nvSpPr>
        <p:spPr>
          <a:xfrm>
            <a:off x="457200" y="1600200"/>
            <a:ext cx="10881360" cy="4525963"/>
          </a:xfrm>
          <a:prstGeom prst="rect">
            <a:avLst/>
          </a:prstGeom>
        </p:spPr>
        <p:txBody>
          <a:bodyPr/>
          <a:lstStyle/>
          <a:p>
            <a:pPr/>
            <a:r>
              <a:t>Cope’s e-mails came to the Library as a .PST file stored on a USB Flash Drive.</a:t>
            </a:r>
            <a:br/>
          </a:p>
          <a:p>
            <a:pPr marL="0" indent="0">
              <a:buSzTx/>
              <a:buNone/>
            </a:pPr>
          </a:p>
          <a:p>
            <a:pPr/>
            <a:r>
              <a:t>This drive was captured forensically using FTK Imager and the PST file was converted to an .mbox file using Aid4Mail</a:t>
            </a:r>
          </a:p>
          <a:p>
            <a:pPr marL="0" indent="0">
              <a:buSzTx/>
              <a:buNone/>
            </a:pPr>
          </a:p>
          <a:p>
            <a:pPr marL="0" indent="0">
              <a:buSzTx/>
              <a:buNone/>
            </a:pPr>
          </a:p>
          <a:p>
            <a:pPr/>
            <a:r>
              <a:t>The .mbox file was then loaded into ePadd, an application developed at Stanford University intended to guide e-mail archives from ingestion to access.</a:t>
            </a:r>
          </a:p>
        </p:txBody>
      </p:sp>
      <p:sp>
        <p:nvSpPr>
          <p:cNvPr id="272" name="Slide Number Placeholder 3"/>
          <p:cNvSpPr txBox="1"/>
          <p:nvPr>
            <p:ph type="sldNum" sz="quarter" idx="2"/>
          </p:nvPr>
        </p:nvSpPr>
        <p:spPr>
          <a:xfrm>
            <a:off x="11266229" y="6387369"/>
            <a:ext cx="319346" cy="306262"/>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71">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271">
                                            <p:txEl>
                                              <p:pRg st="0" end="0"/>
                                            </p:txEl>
                                          </p:spTgt>
                                        </p:tgtEl>
                                        <p:attrNameLst>
                                          <p:attrName>style.visibility</p:attrName>
                                        </p:attrNameLst>
                                      </p:cBhvr>
                                      <p:to>
                                        <p:strVal val="visible"/>
                                      </p:to>
                                    </p:set>
                                  </p:childTnLst>
                                </p:cTn>
                              </p:par>
                            </p:childTnLst>
                          </p:cTn>
                        </p:par>
                        <p:par>
                          <p:cTn id="9" fill="hold">
                            <p:stCondLst>
                              <p:cond delay="0"/>
                            </p:stCondLst>
                            <p:childTnLst>
                              <p:par>
                                <p:cTn id="10" presetClass="entr" nodeType="afterEffect" presetSubtype="0" presetID="1" grpId="1" fill="hold">
                                  <p:stCondLst>
                                    <p:cond delay="0"/>
                                  </p:stCondLst>
                                  <p:iterate type="el" backwards="0">
                                    <p:tmAbs val="0"/>
                                  </p:iterate>
                                  <p:childTnLst>
                                    <p:set>
                                      <p:cBhvr>
                                        <p:cTn id="11" fill="hold"/>
                                        <p:tgtEl>
                                          <p:spTgt spid="271">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Class="entr" nodeType="clickEffect" presetSubtype="0" presetID="1" grpId="1" fill="hold">
                                  <p:stCondLst>
                                    <p:cond delay="0"/>
                                  </p:stCondLst>
                                  <p:iterate type="el" backwards="0">
                                    <p:tmAbs val="0"/>
                                  </p:iterate>
                                  <p:childTnLst>
                                    <p:set>
                                      <p:cBhvr>
                                        <p:cTn id="15" fill="hold"/>
                                        <p:tgtEl>
                                          <p:spTgt spid="271">
                                            <p:txEl>
                                              <p:pRg st="2" end="2"/>
                                            </p:txEl>
                                          </p:spTgt>
                                        </p:tgtEl>
                                        <p:attrNameLst>
                                          <p:attrName>style.visibility</p:attrName>
                                        </p:attrNameLst>
                                      </p:cBhvr>
                                      <p:to>
                                        <p:strVal val="visible"/>
                                      </p:to>
                                    </p:set>
                                  </p:childTnLst>
                                </p:cTn>
                              </p:par>
                            </p:childTnLst>
                          </p:cTn>
                        </p:par>
                        <p:par>
                          <p:cTn id="16" fill="hold">
                            <p:stCondLst>
                              <p:cond delay="0"/>
                            </p:stCondLst>
                            <p:childTnLst>
                              <p:par>
                                <p:cTn id="17" presetClass="entr" nodeType="afterEffect" presetSubtype="0" presetID="1" grpId="1" fill="hold">
                                  <p:stCondLst>
                                    <p:cond delay="0"/>
                                  </p:stCondLst>
                                  <p:iterate type="el" backwards="0">
                                    <p:tmAbs val="0"/>
                                  </p:iterate>
                                  <p:childTnLst>
                                    <p:set>
                                      <p:cBhvr>
                                        <p:cTn id="18" fill="hold"/>
                                        <p:tgtEl>
                                          <p:spTgt spid="271">
                                            <p:txEl>
                                              <p:pRg st="3" end="3"/>
                                            </p:txEl>
                                          </p:spTgt>
                                        </p:tgtEl>
                                        <p:attrNameLst>
                                          <p:attrName>style.visibility</p:attrName>
                                        </p:attrNameLst>
                                      </p:cBhvr>
                                      <p:to>
                                        <p:strVal val="visible"/>
                                      </p:to>
                                    </p:set>
                                  </p:childTnLst>
                                </p:cTn>
                              </p:par>
                            </p:childTnLst>
                          </p:cTn>
                        </p:par>
                        <p:par>
                          <p:cTn id="19" fill="hold">
                            <p:stCondLst>
                              <p:cond delay="0"/>
                            </p:stCondLst>
                            <p:childTnLst>
                              <p:par>
                                <p:cTn id="20" presetClass="entr" nodeType="afterEffect" presetSubtype="0" presetID="1" grpId="1" fill="hold">
                                  <p:stCondLst>
                                    <p:cond delay="0"/>
                                  </p:stCondLst>
                                  <p:iterate type="el" backwards="0">
                                    <p:tmAbs val="0"/>
                                  </p:iterate>
                                  <p:childTnLst>
                                    <p:set>
                                      <p:cBhvr>
                                        <p:cTn id="21" fill="hold"/>
                                        <p:tgtEl>
                                          <p:spTgt spid="271">
                                            <p:txEl>
                                              <p:pRg st="4" end="4"/>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Class="entr" nodeType="clickEffect" presetSubtype="0" presetID="1" grpId="1" fill="hold">
                                  <p:stCondLst>
                                    <p:cond delay="0"/>
                                  </p:stCondLst>
                                  <p:iterate type="el" backwards="0">
                                    <p:tmAbs val="0"/>
                                  </p:iterate>
                                  <p:childTnLst>
                                    <p:set>
                                      <p:cBhvr>
                                        <p:cTn id="25" fill="hold"/>
                                        <p:tgtEl>
                                          <p:spTgt spid="271">
                                            <p:txEl>
                                              <p:pRg st="5" end="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271" grpId="1"/>
    </p:bldLst>
  </p:timing>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6" name="Sensitivity Review for E-mail"/>
          <p:cNvSpPr txBox="1"/>
          <p:nvPr>
            <p:ph type="title"/>
          </p:nvPr>
        </p:nvSpPr>
        <p:spPr>
          <a:prstGeom prst="rect">
            <a:avLst/>
          </a:prstGeom>
        </p:spPr>
        <p:txBody>
          <a:bodyPr/>
          <a:lstStyle/>
          <a:p>
            <a:pPr/>
            <a:r>
              <a:t>Sensitivity Review for E-mail</a:t>
            </a:r>
          </a:p>
        </p:txBody>
      </p:sp>
      <p:sp>
        <p:nvSpPr>
          <p:cNvPr id="277" name="The problem of scale is amplified for e-mail and our existing metadata automation tools do not work for collections at ‘message’ level, but rather at the level of the .mbox file.…"/>
          <p:cNvSpPr txBox="1"/>
          <p:nvPr>
            <p:ph type="body" idx="1"/>
          </p:nvPr>
        </p:nvSpPr>
        <p:spPr>
          <a:xfrm>
            <a:off x="457200" y="1600200"/>
            <a:ext cx="10873334" cy="4525963"/>
          </a:xfrm>
          <a:prstGeom prst="rect">
            <a:avLst/>
          </a:prstGeom>
        </p:spPr>
        <p:txBody>
          <a:bodyPr/>
          <a:lstStyle/>
          <a:p>
            <a:pPr/>
            <a:r>
              <a:t>The problem of scale is amplified for e-mail and our existing metadata automation tools do not work for collections at ‘message’ level, but rather at the level of the .mbox file.</a:t>
            </a:r>
            <a:br/>
          </a:p>
          <a:p>
            <a:pPr/>
            <a:r>
              <a:t>Almost all e-mail material is sensitive when compared to draft material, which comprises the majority of what we currently make available in the Reading Room.</a:t>
            </a:r>
            <a:br/>
          </a:p>
        </p:txBody>
      </p:sp>
      <p:sp>
        <p:nvSpPr>
          <p:cNvPr id="278"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0" name="TextBox 6"/>
          <p:cNvSpPr txBox="1"/>
          <p:nvPr/>
        </p:nvSpPr>
        <p:spPr>
          <a:xfrm>
            <a:off x="1059327" y="579437"/>
            <a:ext cx="7247598" cy="639191"/>
          </a:xfrm>
          <a:prstGeom prst="rect">
            <a:avLst/>
          </a:prstGeom>
          <a:ln w="12700">
            <a:miter lim="400000"/>
          </a:ln>
          <a:extLst>
            <a:ext uri="{C572A759-6A51-4108-AA02-DFA0A04FC94B}">
              <ma14:wrappingTextBoxFlag xmlns:ma14="http://schemas.microsoft.com/office/mac/drawingml/2011/main" val="1"/>
            </a:ext>
          </a:extLst>
        </p:spPr>
        <p:txBody>
          <a:bodyPr lIns="54438" tIns="54438" rIns="54438" bIns="54438">
            <a:spAutoFit/>
          </a:bodyPr>
          <a:lstStyle>
            <a:lvl1pPr defTabSz="544512">
              <a:defRPr sz="3800">
                <a:latin typeface="Arial"/>
                <a:ea typeface="Arial"/>
                <a:cs typeface="Arial"/>
                <a:sym typeface="Arial"/>
              </a:defRPr>
            </a:lvl1pPr>
          </a:lstStyle>
          <a:p>
            <a:pPr/>
            <a:r>
              <a:t>Advantages of ePadd</a:t>
            </a:r>
          </a:p>
        </p:txBody>
      </p:sp>
      <p:sp>
        <p:nvSpPr>
          <p:cNvPr id="281" name="Slide Number Placeholder 9"/>
          <p:cNvSpPr txBox="1"/>
          <p:nvPr>
            <p:ph type="sldNum" sz="quarter" idx="2"/>
          </p:nvPr>
        </p:nvSpPr>
        <p:spPr>
          <a:xfrm>
            <a:off x="11283766" y="6391381"/>
            <a:ext cx="301809" cy="298238"/>
          </a:xfrm>
          <a:prstGeom prst="rect">
            <a:avLst/>
          </a:prstGeom>
          <a:extLst>
            <a:ext uri="{C572A759-6A51-4108-AA02-DFA0A04FC94B}">
              <ma14:wrappingTextBoxFlag xmlns:ma14="http://schemas.microsoft.com/office/mac/drawingml/2011/main" val="1"/>
            </a:ext>
          </a:extLst>
        </p:spPr>
        <p:txBody>
          <a:bodyPr/>
          <a:lstStyle>
            <a:lvl1pPr>
              <a:defRPr>
                <a:latin typeface="+mn-lt"/>
                <a:ea typeface="+mn-ea"/>
                <a:cs typeface="+mn-cs"/>
                <a:sym typeface="Calibri"/>
              </a:defRPr>
            </a:lvl1pPr>
          </a:lstStyle>
          <a:p>
            <a:pPr/>
            <a:fld id="{86CB4B4D-7CA3-9044-876B-883B54F8677D}" type="slidenum"/>
          </a:p>
        </p:txBody>
      </p:sp>
      <p:pic>
        <p:nvPicPr>
          <p:cNvPr id="282" name="Picture 2" descr="Picture 2"/>
          <p:cNvPicPr>
            <a:picLocks noChangeAspect="1"/>
          </p:cNvPicPr>
          <p:nvPr/>
        </p:nvPicPr>
        <p:blipFill>
          <a:blip r:embed="rId2">
            <a:extLst/>
          </a:blip>
          <a:stretch>
            <a:fillRect/>
          </a:stretch>
        </p:blipFill>
        <p:spPr>
          <a:xfrm>
            <a:off x="1691106" y="1274154"/>
            <a:ext cx="6670258" cy="4835937"/>
          </a:xfrm>
          <a:prstGeom prst="rect">
            <a:avLst/>
          </a:prstGeom>
          <a:ln w="12700">
            <a:miter lim="400000"/>
          </a:ln>
        </p:spPr>
      </p:pic>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4" name="TextBox 6"/>
          <p:cNvSpPr txBox="1"/>
          <p:nvPr/>
        </p:nvSpPr>
        <p:spPr>
          <a:xfrm>
            <a:off x="1059327" y="579437"/>
            <a:ext cx="7247598" cy="639191"/>
          </a:xfrm>
          <a:prstGeom prst="rect">
            <a:avLst/>
          </a:prstGeom>
          <a:ln w="12700">
            <a:miter lim="400000"/>
          </a:ln>
          <a:extLst>
            <a:ext uri="{C572A759-6A51-4108-AA02-DFA0A04FC94B}">
              <ma14:wrappingTextBoxFlag xmlns:ma14="http://schemas.microsoft.com/office/mac/drawingml/2011/main" val="1"/>
            </a:ext>
          </a:extLst>
        </p:spPr>
        <p:txBody>
          <a:bodyPr lIns="54438" tIns="54438" rIns="54438" bIns="54438">
            <a:spAutoFit/>
          </a:bodyPr>
          <a:lstStyle>
            <a:lvl1pPr defTabSz="544512">
              <a:defRPr sz="3800">
                <a:latin typeface="Arial"/>
                <a:ea typeface="Arial"/>
                <a:cs typeface="Arial"/>
                <a:sym typeface="Arial"/>
              </a:defRPr>
            </a:lvl1pPr>
          </a:lstStyle>
          <a:p>
            <a:pPr/>
            <a:r>
              <a:t>Advantages of ePadd</a:t>
            </a:r>
          </a:p>
        </p:txBody>
      </p:sp>
      <p:sp>
        <p:nvSpPr>
          <p:cNvPr id="285" name="Slide Number Placeholder 9"/>
          <p:cNvSpPr txBox="1"/>
          <p:nvPr>
            <p:ph type="sldNum" sz="quarter" idx="2"/>
          </p:nvPr>
        </p:nvSpPr>
        <p:spPr>
          <a:xfrm>
            <a:off x="11283766" y="6391381"/>
            <a:ext cx="301809" cy="298238"/>
          </a:xfrm>
          <a:prstGeom prst="rect">
            <a:avLst/>
          </a:prstGeom>
          <a:extLst>
            <a:ext uri="{C572A759-6A51-4108-AA02-DFA0A04FC94B}">
              <ma14:wrappingTextBoxFlag xmlns:ma14="http://schemas.microsoft.com/office/mac/drawingml/2011/main" val="1"/>
            </a:ext>
          </a:extLst>
        </p:spPr>
        <p:txBody>
          <a:bodyPr/>
          <a:lstStyle>
            <a:lvl1pPr>
              <a:defRPr>
                <a:latin typeface="+mn-lt"/>
                <a:ea typeface="+mn-ea"/>
                <a:cs typeface="+mn-cs"/>
                <a:sym typeface="Calibri"/>
              </a:defRPr>
            </a:lvl1pPr>
          </a:lstStyle>
          <a:p>
            <a:pPr/>
            <a:fld id="{86CB4B4D-7CA3-9044-876B-883B54F8677D}" type="slidenum"/>
          </a:p>
        </p:txBody>
      </p:sp>
      <p:sp>
        <p:nvSpPr>
          <p:cNvPr id="286" name="Content Placeholder 2"/>
          <p:cNvSpPr txBox="1"/>
          <p:nvPr>
            <p:ph type="body" idx="1"/>
          </p:nvPr>
        </p:nvSpPr>
        <p:spPr>
          <a:xfrm>
            <a:off x="457200" y="1600200"/>
            <a:ext cx="10881360" cy="4525963"/>
          </a:xfrm>
          <a:prstGeom prst="rect">
            <a:avLst/>
          </a:prstGeom>
        </p:spPr>
        <p:txBody>
          <a:bodyPr/>
          <a:lstStyle/>
          <a:p>
            <a:pPr/>
          </a:p>
          <a:p>
            <a:pPr/>
            <a:r>
              <a:t>ePadd is exceptionally easy to use for non-technical researchers and donors.</a:t>
            </a:r>
          </a:p>
          <a:p>
            <a:pPr marL="0" indent="0">
              <a:buSzTx/>
              <a:buNone/>
            </a:pPr>
          </a:p>
          <a:p>
            <a:pPr/>
            <a:r>
              <a:t>ePadd makes possible a universal environment which would save training time for archivists, curators and researchers having to learn and re-learn bespoke systems. </a:t>
            </a:r>
          </a:p>
          <a:p>
            <a:pPr marL="0" indent="0">
              <a:buSzTx/>
              <a:buNone/>
            </a:pPr>
          </a:p>
          <a:p>
            <a:pPr/>
            <a:r>
              <a:t>Lexicon search makes making GDPR decisions more efficient (sometimes).</a:t>
            </a:r>
            <a:br/>
          </a:p>
          <a:p>
            <a:pPr/>
            <a:r>
              <a:t>Entity filtering allows us to exclude sensitive correspondents with a single click.</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86">
                                            <p:txEl>
                                              <p:pRg st="1" end="1"/>
                                            </p:txEl>
                                          </p:spTgt>
                                        </p:tgtEl>
                                        <p:attrNameLst>
                                          <p:attrName>style.visibility</p:attrName>
                                        </p:attrNameLst>
                                      </p:cBhvr>
                                      <p:to>
                                        <p:strVal val="visible"/>
                                      </p:to>
                                    </p:set>
                                  </p:childTnLst>
                                </p:cTn>
                              </p:par>
                            </p:childTnLst>
                          </p:cTn>
                        </p:par>
                        <p:par>
                          <p:cTn id="7" fill="hold">
                            <p:stCondLst>
                              <p:cond delay="0"/>
                            </p:stCondLst>
                            <p:childTnLst>
                              <p:par>
                                <p:cTn id="8" presetClass="entr" nodeType="afterEffect" presetSubtype="0" presetID="1" grpId="1" fill="hold">
                                  <p:stCondLst>
                                    <p:cond delay="0"/>
                                  </p:stCondLst>
                                  <p:iterate type="el" backwards="0">
                                    <p:tmAbs val="0"/>
                                  </p:iterate>
                                  <p:childTnLst>
                                    <p:set>
                                      <p:cBhvr>
                                        <p:cTn id="9" fill="hold"/>
                                        <p:tgtEl>
                                          <p:spTgt spid="286">
                                            <p:txEl>
                                              <p:pRg st="2" end="2"/>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Class="entr" nodeType="clickEffect" presetSubtype="0" presetID="1" grpId="1" fill="hold">
                                  <p:stCondLst>
                                    <p:cond delay="0"/>
                                  </p:stCondLst>
                                  <p:iterate type="el" backwards="0">
                                    <p:tmAbs val="0"/>
                                  </p:iterate>
                                  <p:childTnLst>
                                    <p:set>
                                      <p:cBhvr>
                                        <p:cTn id="13" fill="hold"/>
                                        <p:tgtEl>
                                          <p:spTgt spid="286">
                                            <p:txEl>
                                              <p:pRg st="3" end="3"/>
                                            </p:txEl>
                                          </p:spTgt>
                                        </p:tgtEl>
                                        <p:attrNameLst>
                                          <p:attrName>style.visibility</p:attrName>
                                        </p:attrNameLst>
                                      </p:cBhvr>
                                      <p:to>
                                        <p:strVal val="visible"/>
                                      </p:to>
                                    </p:set>
                                  </p:childTnLst>
                                </p:cTn>
                              </p:par>
                            </p:childTnLst>
                          </p:cTn>
                        </p:par>
                        <p:par>
                          <p:cTn id="14" fill="hold">
                            <p:stCondLst>
                              <p:cond delay="0"/>
                            </p:stCondLst>
                            <p:childTnLst>
                              <p:par>
                                <p:cTn id="15" presetClass="entr" nodeType="afterEffect" presetSubtype="0" presetID="1" grpId="1" fill="hold">
                                  <p:stCondLst>
                                    <p:cond delay="0"/>
                                  </p:stCondLst>
                                  <p:iterate type="el" backwards="0">
                                    <p:tmAbs val="0"/>
                                  </p:iterate>
                                  <p:childTnLst>
                                    <p:set>
                                      <p:cBhvr>
                                        <p:cTn id="16" fill="hold"/>
                                        <p:tgtEl>
                                          <p:spTgt spid="28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0" presetID="1" grpId="1" fill="hold">
                                  <p:stCondLst>
                                    <p:cond delay="0"/>
                                  </p:stCondLst>
                                  <p:iterate type="el" backwards="0">
                                    <p:tmAbs val="0"/>
                                  </p:iterate>
                                  <p:childTnLst>
                                    <p:set>
                                      <p:cBhvr>
                                        <p:cTn id="20" fill="hold"/>
                                        <p:tgtEl>
                                          <p:spTgt spid="286">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0" presetID="1" grpId="1" fill="hold">
                                  <p:stCondLst>
                                    <p:cond delay="0"/>
                                  </p:stCondLst>
                                  <p:iterate type="el" backwards="0">
                                    <p:tmAbs val="0"/>
                                  </p:iterate>
                                  <p:childTnLst>
                                    <p:set>
                                      <p:cBhvr>
                                        <p:cTn id="24" fill="hold"/>
                                        <p:tgtEl>
                                          <p:spTgt spid="286">
                                            <p:txEl>
                                              <p:pRg st="6" end="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286" grpId="1"/>
    </p:bldLst>
  </p:timing>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0" name="Title 1"/>
          <p:cNvSpPr txBox="1"/>
          <p:nvPr>
            <p:ph type="title"/>
          </p:nvPr>
        </p:nvSpPr>
        <p:spPr>
          <a:prstGeom prst="rect">
            <a:avLst/>
          </a:prstGeom>
        </p:spPr>
        <p:txBody>
          <a:bodyPr/>
          <a:lstStyle/>
          <a:p>
            <a:pPr/>
            <a:r>
              <a:t>Limits of ePadd</a:t>
            </a:r>
          </a:p>
        </p:txBody>
      </p:sp>
      <p:sp>
        <p:nvSpPr>
          <p:cNvPr id="291" name="Content Placeholder 2"/>
          <p:cNvSpPr txBox="1"/>
          <p:nvPr>
            <p:ph type="body" idx="1"/>
          </p:nvPr>
        </p:nvSpPr>
        <p:spPr>
          <a:xfrm>
            <a:off x="457200" y="1600200"/>
            <a:ext cx="8229600" cy="4525963"/>
          </a:xfrm>
          <a:prstGeom prst="rect">
            <a:avLst/>
          </a:prstGeom>
        </p:spPr>
        <p:txBody>
          <a:bodyPr/>
          <a:lstStyle/>
          <a:p>
            <a:pPr/>
            <a:r>
              <a:t>Technical metadata is not easily accessible in the Reading Room</a:t>
            </a:r>
          </a:p>
          <a:p>
            <a:pPr marL="0" indent="0">
              <a:buSzTx/>
              <a:buNone/>
            </a:pPr>
          </a:p>
          <a:p>
            <a:pPr/>
            <a:r>
              <a:t>Lexicon search is still limited.</a:t>
            </a:r>
            <a:br/>
          </a:p>
          <a:p>
            <a:pPr/>
            <a:r>
              <a:t>Lexicon search does not work on attachments.</a:t>
            </a:r>
            <a:br/>
          </a:p>
          <a:p>
            <a:pPr/>
            <a:r>
              <a:t>GDPR decisions are complex and not amenable to the kinds of automation which fall within our current capacity.</a:t>
            </a:r>
          </a:p>
        </p:txBody>
      </p:sp>
      <p:sp>
        <p:nvSpPr>
          <p:cNvPr id="292" name="Slide Number Placeholder 3"/>
          <p:cNvSpPr txBox="1"/>
          <p:nvPr>
            <p:ph type="sldNum" sz="quarter" idx="2"/>
          </p:nvPr>
        </p:nvSpPr>
        <p:spPr>
          <a:xfrm>
            <a:off x="11266229" y="6387369"/>
            <a:ext cx="319346" cy="306262"/>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6" name="Title 1"/>
          <p:cNvSpPr txBox="1"/>
          <p:nvPr>
            <p:ph type="title"/>
          </p:nvPr>
        </p:nvSpPr>
        <p:spPr>
          <a:prstGeom prst="rect">
            <a:avLst/>
          </a:prstGeom>
        </p:spPr>
        <p:txBody>
          <a:bodyPr/>
          <a:lstStyle/>
          <a:p>
            <a:pPr/>
            <a:r>
              <a:t>What is feasible?</a:t>
            </a:r>
          </a:p>
        </p:txBody>
      </p:sp>
      <p:sp>
        <p:nvSpPr>
          <p:cNvPr id="297" name="Content Placeholder 2"/>
          <p:cNvSpPr txBox="1"/>
          <p:nvPr>
            <p:ph type="body" idx="1"/>
          </p:nvPr>
        </p:nvSpPr>
        <p:spPr>
          <a:xfrm>
            <a:off x="457200" y="1600200"/>
            <a:ext cx="8229600" cy="4525963"/>
          </a:xfrm>
          <a:prstGeom prst="rect">
            <a:avLst/>
          </a:prstGeom>
        </p:spPr>
        <p:txBody>
          <a:bodyPr/>
          <a:lstStyle/>
          <a:p>
            <a:pPr/>
            <a:r>
              <a:t>Highly curated selections of e-mail archives available selected with the aid of tools like ePadd’s Lexicon and Entity Search.</a:t>
            </a:r>
          </a:p>
          <a:p>
            <a:pPr/>
          </a:p>
          <a:p>
            <a:pPr/>
            <a:r>
              <a:t>Metadata available to researchers and messages only made available in an ad-hoc way, on demand, after manual GDPR check.</a:t>
            </a:r>
            <a:br/>
          </a:p>
          <a:p>
            <a:pPr/>
            <a:r>
              <a:t>Machine learning and AI tools to make this process more efficient, but likely never eliminate the labour-intensive human element.</a:t>
            </a:r>
          </a:p>
        </p:txBody>
      </p:sp>
      <p:sp>
        <p:nvSpPr>
          <p:cNvPr id="298" name="Slide Number Placeholder 3"/>
          <p:cNvSpPr txBox="1"/>
          <p:nvPr>
            <p:ph type="sldNum" sz="quarter" idx="2"/>
          </p:nvPr>
        </p:nvSpPr>
        <p:spPr>
          <a:xfrm>
            <a:off x="11266229" y="6387369"/>
            <a:ext cx="319346" cy="306262"/>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97">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29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1" fill="hold">
                                  <p:stCondLst>
                                    <p:cond delay="0"/>
                                  </p:stCondLst>
                                  <p:iterate type="el" backwards="0">
                                    <p:tmAbs val="0"/>
                                  </p:iterate>
                                  <p:childTnLst>
                                    <p:set>
                                      <p:cBhvr>
                                        <p:cTn id="12" fill="hold"/>
                                        <p:tgtEl>
                                          <p:spTgt spid="29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0" presetID="1" grpId="1" fill="hold">
                                  <p:stCondLst>
                                    <p:cond delay="0"/>
                                  </p:stCondLst>
                                  <p:iterate type="el" backwards="0">
                                    <p:tmAbs val="0"/>
                                  </p:iterate>
                                  <p:childTnLst>
                                    <p:set>
                                      <p:cBhvr>
                                        <p:cTn id="16" fill="hold"/>
                                        <p:tgtEl>
                                          <p:spTgt spid="29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0" presetID="1" grpId="1" fill="hold">
                                  <p:stCondLst>
                                    <p:cond delay="0"/>
                                  </p:stCondLst>
                                  <p:iterate type="el" backwards="0">
                                    <p:tmAbs val="0"/>
                                  </p:iterate>
                                  <p:childTnLst>
                                    <p:set>
                                      <p:cBhvr>
                                        <p:cTn id="20" fill="hold"/>
                                        <p:tgtEl>
                                          <p:spTgt spid="297">
                                            <p:txEl>
                                              <p:pRg st="3" end="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97" grpId="1"/>
    </p:bldLst>
  </p:timing>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2" name="TextBox 5"/>
          <p:cNvSpPr txBox="1"/>
          <p:nvPr/>
        </p:nvSpPr>
        <p:spPr>
          <a:xfrm>
            <a:off x="1059327" y="3001963"/>
            <a:ext cx="7247598" cy="515930"/>
          </a:xfrm>
          <a:prstGeom prst="rect">
            <a:avLst/>
          </a:prstGeom>
          <a:ln w="12700">
            <a:miter lim="400000"/>
          </a:ln>
          <a:extLst>
            <a:ext uri="{C572A759-6A51-4108-AA02-DFA0A04FC94B}">
              <ma14:wrappingTextBoxFlag xmlns:ma14="http://schemas.microsoft.com/office/mac/drawingml/2011/main" val="1"/>
            </a:ext>
          </a:extLst>
        </p:spPr>
        <p:txBody>
          <a:bodyPr lIns="54438" tIns="54438" rIns="54438" bIns="54438">
            <a:spAutoFit/>
          </a:bodyPr>
          <a:lstStyle>
            <a:lvl1pPr marL="214313" indent="-214313" defTabSz="544512">
              <a:defRPr sz="2900">
                <a:latin typeface="Arial"/>
                <a:ea typeface="Arial"/>
                <a:cs typeface="Arial"/>
                <a:sym typeface="Arial"/>
              </a:defRPr>
            </a:lvl1pPr>
          </a:lstStyle>
          <a:p>
            <a:pPr/>
            <a:r>
              <a:t>Any Questions?</a:t>
            </a:r>
          </a:p>
        </p:txBody>
      </p:sp>
      <p:sp>
        <p:nvSpPr>
          <p:cNvPr id="303" name="Slide Number Placeholder 8"/>
          <p:cNvSpPr txBox="1"/>
          <p:nvPr>
            <p:ph type="sldNum" sz="quarter" idx="2"/>
          </p:nvPr>
        </p:nvSpPr>
        <p:spPr>
          <a:xfrm>
            <a:off x="11283766" y="6391381"/>
            <a:ext cx="301809" cy="298238"/>
          </a:xfrm>
          <a:prstGeom prst="rect">
            <a:avLst/>
          </a:prstGeom>
          <a:extLst>
            <a:ext uri="{C572A759-6A51-4108-AA02-DFA0A04FC94B}">
              <ma14:wrappingTextBoxFlag xmlns:ma14="http://schemas.microsoft.com/office/mac/drawingml/2011/main" val="1"/>
            </a:ext>
          </a:extLst>
        </p:spPr>
        <p:txBody>
          <a:bodyPr/>
          <a:lstStyle>
            <a:lvl1pPr>
              <a:defRPr>
                <a:latin typeface="+mn-lt"/>
                <a:ea typeface="+mn-ea"/>
                <a:cs typeface="+mn-cs"/>
                <a:sym typeface="Calibri"/>
              </a:defRPr>
            </a:lvl1pPr>
          </a:lstStyle>
          <a:p>
            <a:pPr/>
            <a:fld id="{86CB4B4D-7CA3-9044-876B-883B54F8677D}" type="slidenum"/>
          </a:p>
        </p:txBody>
      </p:sp>
      <p:pic>
        <p:nvPicPr>
          <p:cNvPr id="304" name="Picture 8" descr="Picture 8"/>
          <p:cNvPicPr>
            <a:picLocks noChangeAspect="1"/>
          </p:cNvPicPr>
          <p:nvPr/>
        </p:nvPicPr>
        <p:blipFill>
          <a:blip r:embed="rId2">
            <a:extLst/>
          </a:blip>
          <a:srcRect l="0" t="4968" r="0" b="0"/>
          <a:stretch>
            <a:fillRect/>
          </a:stretch>
        </p:blipFill>
        <p:spPr>
          <a:xfrm>
            <a:off x="8259763" y="0"/>
            <a:ext cx="3935413" cy="5557838"/>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2" name="Title 1"/>
          <p:cNvSpPr txBox="1"/>
          <p:nvPr>
            <p:ph type="title"/>
          </p:nvPr>
        </p:nvSpPr>
        <p:spPr>
          <a:prstGeom prst="rect">
            <a:avLst/>
          </a:prstGeom>
        </p:spPr>
        <p:txBody>
          <a:bodyPr/>
          <a:lstStyle/>
          <a:p>
            <a:pPr/>
            <a:r>
              <a:t>What We’re Going to Discuss</a:t>
            </a:r>
          </a:p>
        </p:txBody>
      </p:sp>
      <p:sp>
        <p:nvSpPr>
          <p:cNvPr id="183" name="Content Placeholder 2"/>
          <p:cNvSpPr txBox="1"/>
          <p:nvPr>
            <p:ph type="body" idx="1"/>
          </p:nvPr>
        </p:nvSpPr>
        <p:spPr>
          <a:xfrm>
            <a:off x="457198" y="1600200"/>
            <a:ext cx="11737976" cy="4525963"/>
          </a:xfrm>
          <a:prstGeom prst="rect">
            <a:avLst/>
          </a:prstGeom>
        </p:spPr>
        <p:txBody>
          <a:bodyPr/>
          <a:lstStyle/>
          <a:p>
            <a:pPr/>
            <a:r>
              <a:t>A general overview of the Library’s priorities and workflows for the processing of Born Digital material.</a:t>
            </a:r>
            <a:br/>
          </a:p>
          <a:p>
            <a:pPr/>
            <a:r>
              <a:t>A look at how these workflows impact upon e-mail in particular.</a:t>
            </a:r>
            <a:br/>
          </a:p>
          <a:p>
            <a:pPr/>
            <a:r>
              <a:t>A case study of the Wendy Cope e-mail archive (comprising c.25,000 messages) – focusing on curatorial challenges, including sensitivity review.</a:t>
            </a:r>
          </a:p>
        </p:txBody>
      </p:sp>
      <p:sp>
        <p:nvSpPr>
          <p:cNvPr id="184" name="Slide Number Placeholder 3"/>
          <p:cNvSpPr txBox="1"/>
          <p:nvPr>
            <p:ph type="sldNum" sz="quarter" idx="2"/>
          </p:nvPr>
        </p:nvSpPr>
        <p:spPr>
          <a:xfrm>
            <a:off x="11365113" y="6387369"/>
            <a:ext cx="220462" cy="306262"/>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83">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8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1" fill="hold">
                                  <p:stCondLst>
                                    <p:cond delay="0"/>
                                  </p:stCondLst>
                                  <p:iterate type="el" backwards="0">
                                    <p:tmAbs val="0"/>
                                  </p:iterate>
                                  <p:childTnLst>
                                    <p:set>
                                      <p:cBhvr>
                                        <p:cTn id="12" fill="hold"/>
                                        <p:tgtEl>
                                          <p:spTgt spid="183">
                                            <p:txEl>
                                              <p:pRg st="1" end="1"/>
                                            </p:txEl>
                                          </p:spTgt>
                                        </p:tgtEl>
                                        <p:attrNameLst>
                                          <p:attrName>style.visibility</p:attrName>
                                        </p:attrNameLst>
                                      </p:cBhvr>
                                      <p:to>
                                        <p:strVal val="visible"/>
                                      </p:to>
                                    </p:set>
                                  </p:childTnLst>
                                </p:cTn>
                              </p:par>
                            </p:childTnLst>
                          </p:cTn>
                        </p:par>
                        <p:par>
                          <p:cTn id="13" fill="hold">
                            <p:stCondLst>
                              <p:cond delay="0"/>
                            </p:stCondLst>
                            <p:childTnLst>
                              <p:par>
                                <p:cTn id="14" presetClass="entr" nodeType="afterEffect" presetSubtype="0" presetID="1" grpId="1" fill="hold">
                                  <p:stCondLst>
                                    <p:cond delay="0"/>
                                  </p:stCondLst>
                                  <p:iterate type="el" backwards="0">
                                    <p:tmAbs val="0"/>
                                  </p:iterate>
                                  <p:childTnLst>
                                    <p:set>
                                      <p:cBhvr>
                                        <p:cTn id="15" fill="hold"/>
                                        <p:tgtEl>
                                          <p:spTgt spid="183">
                                            <p:txEl>
                                              <p:pRg st="2" end="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183" grpId="1"/>
    </p:bldLst>
  </p:timing>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6" name="Title 1"/>
          <p:cNvSpPr txBox="1"/>
          <p:nvPr>
            <p:ph type="title"/>
          </p:nvPr>
        </p:nvSpPr>
        <p:spPr>
          <a:prstGeom prst="rect">
            <a:avLst/>
          </a:prstGeom>
        </p:spPr>
        <p:txBody>
          <a:bodyPr/>
          <a:lstStyle/>
          <a:p>
            <a:pPr/>
            <a:r>
              <a:t>Born Digital Processing at the Library</a:t>
            </a:r>
          </a:p>
        </p:txBody>
      </p:sp>
      <p:sp>
        <p:nvSpPr>
          <p:cNvPr id="187" name="Slide Number Placeholder 3"/>
          <p:cNvSpPr txBox="1"/>
          <p:nvPr>
            <p:ph type="sldNum" sz="quarter" idx="2"/>
          </p:nvPr>
        </p:nvSpPr>
        <p:spPr>
          <a:xfrm>
            <a:off x="11365113" y="6387369"/>
            <a:ext cx="220462" cy="306262"/>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88" name="Picture 2" descr="Picture 2"/>
          <p:cNvPicPr>
            <a:picLocks noChangeAspect="1"/>
          </p:cNvPicPr>
          <p:nvPr/>
        </p:nvPicPr>
        <p:blipFill>
          <a:blip r:embed="rId3">
            <a:extLst/>
          </a:blip>
          <a:stretch>
            <a:fillRect/>
          </a:stretch>
        </p:blipFill>
        <p:spPr>
          <a:xfrm rot="10800000">
            <a:off x="2957913" y="1417637"/>
            <a:ext cx="6279349" cy="4709511"/>
          </a:xfrm>
          <a:prstGeom prst="rect">
            <a:avLst/>
          </a:prstGeom>
          <a:ln w="12700">
            <a:miter lim="400000"/>
          </a:ln>
        </p:spPr>
      </p:pic>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2" name="Title 1"/>
          <p:cNvSpPr txBox="1"/>
          <p:nvPr>
            <p:ph type="title"/>
          </p:nvPr>
        </p:nvSpPr>
        <p:spPr>
          <a:prstGeom prst="rect">
            <a:avLst/>
          </a:prstGeom>
        </p:spPr>
        <p:txBody>
          <a:bodyPr/>
          <a:lstStyle/>
          <a:p>
            <a:pPr/>
            <a:r>
              <a:t>Born Digital Processing at the Library</a:t>
            </a:r>
          </a:p>
        </p:txBody>
      </p:sp>
      <p:sp>
        <p:nvSpPr>
          <p:cNvPr id="193" name="Slide Number Placeholder 3"/>
          <p:cNvSpPr txBox="1"/>
          <p:nvPr>
            <p:ph type="sldNum" sz="quarter" idx="2"/>
          </p:nvPr>
        </p:nvSpPr>
        <p:spPr>
          <a:xfrm>
            <a:off x="11373881" y="6391381"/>
            <a:ext cx="211694" cy="298238"/>
          </a:xfrm>
          <a:prstGeom prst="rect">
            <a:avLst/>
          </a:prstGeom>
          <a:extLst>
            <a:ext uri="{C572A759-6A51-4108-AA02-DFA0A04FC94B}">
              <ma14:wrappingTextBoxFlag xmlns:ma14="http://schemas.microsoft.com/office/mac/drawingml/2011/main" val="1"/>
            </a:ext>
          </a:extLst>
        </p:spPr>
        <p:txBody>
          <a:bodyPr/>
          <a:lstStyle>
            <a:lvl1pPr>
              <a:defRPr>
                <a:latin typeface="+mn-lt"/>
                <a:ea typeface="+mn-ea"/>
                <a:cs typeface="+mn-cs"/>
                <a:sym typeface="Calibri"/>
              </a:defRPr>
            </a:lvl1pPr>
          </a:lstStyle>
          <a:p>
            <a:pPr/>
            <a:fld id="{86CB4B4D-7CA3-9044-876B-883B54F8677D}" type="slidenum"/>
          </a:p>
        </p:txBody>
      </p:sp>
      <p:sp>
        <p:nvSpPr>
          <p:cNvPr id="194" name="TextBox 1"/>
          <p:cNvSpPr txBox="1"/>
          <p:nvPr/>
        </p:nvSpPr>
        <p:spPr>
          <a:xfrm>
            <a:off x="820782" y="1770334"/>
            <a:ext cx="10445933" cy="343551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buSzPct val="100000"/>
              <a:buFont typeface="Arial"/>
              <a:buChar char="•"/>
              <a:defRPr>
                <a:latin typeface="Arial"/>
                <a:ea typeface="Arial"/>
                <a:cs typeface="Arial"/>
                <a:sym typeface="Arial"/>
              </a:defRPr>
            </a:pPr>
            <a:r>
              <a:t>Our workflow aims to preserve and back-up data forensically.</a:t>
            </a:r>
            <a:br/>
            <a:br/>
            <a:br/>
          </a:p>
          <a:p>
            <a:pPr marL="342900" indent="-342900">
              <a:buSzPct val="100000"/>
              <a:buFont typeface="Arial"/>
              <a:buChar char="•"/>
              <a:defRPr>
                <a:latin typeface="Arial"/>
                <a:ea typeface="Arial"/>
                <a:cs typeface="Arial"/>
                <a:sym typeface="Arial"/>
              </a:defRPr>
            </a:pPr>
            <a:r>
              <a:t>Appraisal works exclusively with ‘Extracted Captures’.</a:t>
            </a:r>
            <a:br/>
            <a:br/>
            <a:br/>
          </a:p>
          <a:p>
            <a:pPr marL="342900" indent="-342900">
              <a:buSzPct val="100000"/>
              <a:buFont typeface="Arial"/>
              <a:buChar char="•"/>
              <a:defRPr>
                <a:latin typeface="Arial"/>
                <a:ea typeface="Arial"/>
                <a:cs typeface="Arial"/>
                <a:sym typeface="Arial"/>
              </a:defRPr>
            </a:pPr>
            <a:r>
              <a:t>Access to restricted copies is provided via a dedicated terminal in the Manuscripts Reading Room.</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94">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9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1" fill="hold">
                                  <p:stCondLst>
                                    <p:cond delay="0"/>
                                  </p:stCondLst>
                                  <p:iterate type="el" backwards="0">
                                    <p:tmAbs val="0"/>
                                  </p:iterate>
                                  <p:childTnLst>
                                    <p:set>
                                      <p:cBhvr>
                                        <p:cTn id="12" fill="hold"/>
                                        <p:tgtEl>
                                          <p:spTgt spid="19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0" presetID="1" grpId="1" fill="hold">
                                  <p:stCondLst>
                                    <p:cond delay="0"/>
                                  </p:stCondLst>
                                  <p:iterate type="el" backwards="0">
                                    <p:tmAbs val="0"/>
                                  </p:iterate>
                                  <p:childTnLst>
                                    <p:set>
                                      <p:cBhvr>
                                        <p:cTn id="16" fill="hold"/>
                                        <p:tgtEl>
                                          <p:spTgt spid="194">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0" presetID="1" grpId="1" fill="hold">
                                  <p:stCondLst>
                                    <p:cond delay="0"/>
                                  </p:stCondLst>
                                  <p:iterate type="el" backwards="0">
                                    <p:tmAbs val="0"/>
                                  </p:iterate>
                                  <p:childTnLst>
                                    <p:set>
                                      <p:cBhvr>
                                        <p:cTn id="20" fill="hold"/>
                                        <p:tgtEl>
                                          <p:spTgt spid="194">
                                            <p:txEl>
                                              <p:pRg st="3" end="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94" grpId="1"/>
    </p:bldLst>
  </p:timing>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8" name="Slide Number Placeholder 3"/>
          <p:cNvSpPr txBox="1"/>
          <p:nvPr>
            <p:ph type="sldNum" sz="quarter" idx="2"/>
          </p:nvPr>
        </p:nvSpPr>
        <p:spPr>
          <a:xfrm>
            <a:off x="11365113" y="6387369"/>
            <a:ext cx="220462" cy="306262"/>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grpSp>
        <p:nvGrpSpPr>
          <p:cNvPr id="213" name="Diagram 4"/>
          <p:cNvGrpSpPr/>
          <p:nvPr/>
        </p:nvGrpSpPr>
        <p:grpSpPr>
          <a:xfrm>
            <a:off x="1460310" y="286603"/>
            <a:ext cx="8826885" cy="5521164"/>
            <a:chOff x="0" y="0"/>
            <a:chExt cx="8826884" cy="5521163"/>
          </a:xfrm>
        </p:grpSpPr>
        <p:sp>
          <p:nvSpPr>
            <p:cNvPr id="199" name="Shape"/>
            <p:cNvSpPr/>
            <p:nvPr/>
          </p:nvSpPr>
          <p:spPr>
            <a:xfrm rot="5400000">
              <a:off x="1106315" y="1622409"/>
              <a:ext cx="1434882" cy="16335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369"/>
                  </a:moveTo>
                  <a:lnTo>
                    <a:pt x="12653" y="15369"/>
                  </a:lnTo>
                  <a:lnTo>
                    <a:pt x="12653" y="6789"/>
                  </a:lnTo>
                  <a:lnTo>
                    <a:pt x="10800" y="6789"/>
                  </a:lnTo>
                  <a:lnTo>
                    <a:pt x="16200" y="0"/>
                  </a:lnTo>
                  <a:lnTo>
                    <a:pt x="21600" y="6789"/>
                  </a:lnTo>
                  <a:lnTo>
                    <a:pt x="19747" y="6789"/>
                  </a:lnTo>
                  <a:lnTo>
                    <a:pt x="19747" y="21600"/>
                  </a:lnTo>
                  <a:lnTo>
                    <a:pt x="0" y="21600"/>
                  </a:lnTo>
                  <a:close/>
                </a:path>
              </a:pathLst>
            </a:custGeom>
            <a:solidFill>
              <a:srgbClr val="E7EEBC"/>
            </a:solidFill>
            <a:ln w="25400" cap="flat">
              <a:solidFill>
                <a:srgbClr val="959595"/>
              </a:solidFill>
              <a:prstDash val="solid"/>
              <a:round/>
            </a:ln>
            <a:effectLst/>
          </p:spPr>
          <p:txBody>
            <a:bodyPr wrap="square" lIns="45719" tIns="45719" rIns="45719" bIns="45719" numCol="1" anchor="t">
              <a:noAutofit/>
            </a:bodyPr>
            <a:lstStyle/>
            <a:p>
              <a:pPr>
                <a:defRPr>
                  <a:latin typeface="Arial"/>
                  <a:ea typeface="Arial"/>
                  <a:cs typeface="Arial"/>
                  <a:sym typeface="Arial"/>
                </a:defRPr>
              </a:pPr>
            </a:p>
          </p:txBody>
        </p:sp>
        <p:grpSp>
          <p:nvGrpSpPr>
            <p:cNvPr id="202" name="Group"/>
            <p:cNvGrpSpPr/>
            <p:nvPr/>
          </p:nvGrpSpPr>
          <p:grpSpPr>
            <a:xfrm>
              <a:off x="0" y="0"/>
              <a:ext cx="2415496" cy="1690768"/>
              <a:chOff x="0" y="0"/>
              <a:chExt cx="2415495" cy="1690767"/>
            </a:xfrm>
          </p:grpSpPr>
          <p:sp>
            <p:nvSpPr>
              <p:cNvPr id="200" name="Rounded Rectangle"/>
              <p:cNvSpPr/>
              <p:nvPr/>
            </p:nvSpPr>
            <p:spPr>
              <a:xfrm>
                <a:off x="0" y="0"/>
                <a:ext cx="2415496" cy="1690768"/>
              </a:xfrm>
              <a:prstGeom prst="roundRect">
                <a:avLst>
                  <a:gd name="adj" fmla="val 16670"/>
                </a:avLst>
              </a:prstGeom>
              <a:solidFill>
                <a:schemeClr val="accent1"/>
              </a:solidFill>
              <a:ln w="25400" cap="flat">
                <a:solidFill>
                  <a:srgbClr val="959595"/>
                </a:solidFill>
                <a:prstDash val="solid"/>
                <a:round/>
              </a:ln>
              <a:effectLst/>
            </p:spPr>
            <p:txBody>
              <a:bodyPr wrap="square" lIns="45719" tIns="45719" rIns="45719" bIns="45719" numCol="1" anchor="ctr">
                <a:noAutofit/>
              </a:bodyPr>
              <a:lstStyle/>
              <a:p>
                <a:pPr algn="ctr" defTabSz="1333500">
                  <a:lnSpc>
                    <a:spcPct val="90000"/>
                  </a:lnSpc>
                  <a:spcBef>
                    <a:spcPts val="800"/>
                  </a:spcBef>
                  <a:defRPr sz="3000">
                    <a:solidFill>
                      <a:srgbClr val="959595"/>
                    </a:solidFill>
                  </a:defRPr>
                </a:pPr>
              </a:p>
            </p:txBody>
          </p:sp>
          <p:sp>
            <p:nvSpPr>
              <p:cNvPr id="201" name="Acquisition"/>
              <p:cNvSpPr txBox="1"/>
              <p:nvPr/>
            </p:nvSpPr>
            <p:spPr>
              <a:xfrm>
                <a:off x="82550" y="531827"/>
                <a:ext cx="2250395" cy="62711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14300" tIns="114300" rIns="114300" bIns="114300" numCol="1" anchor="ctr">
                <a:spAutoFit/>
              </a:bodyPr>
              <a:lstStyle>
                <a:lvl1pPr algn="ctr" defTabSz="1333500">
                  <a:lnSpc>
                    <a:spcPct val="90000"/>
                  </a:lnSpc>
                  <a:spcBef>
                    <a:spcPts val="1200"/>
                  </a:spcBef>
                  <a:defRPr sz="3000">
                    <a:solidFill>
                      <a:srgbClr val="959595"/>
                    </a:solidFill>
                  </a:defRPr>
                </a:lvl1pPr>
              </a:lstStyle>
              <a:p>
                <a:pPr/>
                <a:r>
                  <a:t>Acquisition</a:t>
                </a:r>
              </a:p>
            </p:txBody>
          </p:sp>
        </p:grpSp>
        <p:sp>
          <p:nvSpPr>
            <p:cNvPr id="203" name="We work with donor’s to select appropriate material and understand their organizational methods (or lack thereof)"/>
            <p:cNvSpPr txBox="1"/>
            <p:nvPr/>
          </p:nvSpPr>
          <p:spPr>
            <a:xfrm>
              <a:off x="3221833" y="212511"/>
              <a:ext cx="1596441" cy="13276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0960" tIns="60960" rIns="60960" bIns="60960" numCol="1" anchor="ctr">
              <a:spAutoFit/>
            </a:bodyPr>
            <a:lstStyle/>
            <a:p>
              <a:pPr lvl="1" marL="114300" indent="-114300" defTabSz="533400">
                <a:lnSpc>
                  <a:spcPct val="90000"/>
                </a:lnSpc>
                <a:spcBef>
                  <a:spcPts val="200"/>
                </a:spcBef>
                <a:buSzPct val="100000"/>
                <a:buChar char="•"/>
                <a:defRPr sz="1200"/>
              </a:pPr>
              <a:r>
                <a:t>We work with donor’s to select appropriate material and understand their organizational methods (or lack thereof)</a:t>
              </a:r>
            </a:p>
          </p:txBody>
        </p:sp>
        <p:sp>
          <p:nvSpPr>
            <p:cNvPr id="204" name="Shape"/>
            <p:cNvSpPr/>
            <p:nvPr/>
          </p:nvSpPr>
          <p:spPr>
            <a:xfrm rot="5400000">
              <a:off x="3070530" y="3521698"/>
              <a:ext cx="1434883" cy="1633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369"/>
                  </a:moveTo>
                  <a:lnTo>
                    <a:pt x="12653" y="15369"/>
                  </a:lnTo>
                  <a:lnTo>
                    <a:pt x="12653" y="6789"/>
                  </a:lnTo>
                  <a:lnTo>
                    <a:pt x="10800" y="6789"/>
                  </a:lnTo>
                  <a:lnTo>
                    <a:pt x="16200" y="0"/>
                  </a:lnTo>
                  <a:lnTo>
                    <a:pt x="21600" y="6789"/>
                  </a:lnTo>
                  <a:lnTo>
                    <a:pt x="19747" y="6789"/>
                  </a:lnTo>
                  <a:lnTo>
                    <a:pt x="19747" y="21600"/>
                  </a:lnTo>
                  <a:lnTo>
                    <a:pt x="0" y="21600"/>
                  </a:lnTo>
                  <a:close/>
                </a:path>
              </a:pathLst>
            </a:custGeom>
            <a:solidFill>
              <a:srgbClr val="E7EEBC"/>
            </a:solidFill>
            <a:ln w="25400" cap="flat">
              <a:solidFill>
                <a:srgbClr val="959595"/>
              </a:solidFill>
              <a:prstDash val="solid"/>
              <a:round/>
            </a:ln>
            <a:effectLst/>
          </p:spPr>
          <p:txBody>
            <a:bodyPr wrap="square" lIns="45719" tIns="45719" rIns="45719" bIns="45719" numCol="1" anchor="t">
              <a:noAutofit/>
            </a:bodyPr>
            <a:lstStyle/>
            <a:p>
              <a:pPr>
                <a:defRPr>
                  <a:latin typeface="Arial"/>
                  <a:ea typeface="Arial"/>
                  <a:cs typeface="Arial"/>
                  <a:sym typeface="Arial"/>
                </a:defRPr>
              </a:pPr>
            </a:p>
          </p:txBody>
        </p:sp>
        <p:grpSp>
          <p:nvGrpSpPr>
            <p:cNvPr id="207" name="Group"/>
            <p:cNvGrpSpPr/>
            <p:nvPr/>
          </p:nvGrpSpPr>
          <p:grpSpPr>
            <a:xfrm>
              <a:off x="2690373" y="1931104"/>
              <a:ext cx="2415496" cy="1690769"/>
              <a:chOff x="0" y="0"/>
              <a:chExt cx="2415495" cy="1690767"/>
            </a:xfrm>
          </p:grpSpPr>
          <p:sp>
            <p:nvSpPr>
              <p:cNvPr id="205" name="Rounded Rectangle"/>
              <p:cNvSpPr/>
              <p:nvPr/>
            </p:nvSpPr>
            <p:spPr>
              <a:xfrm>
                <a:off x="0" y="0"/>
                <a:ext cx="2415496" cy="1690768"/>
              </a:xfrm>
              <a:prstGeom prst="roundRect">
                <a:avLst>
                  <a:gd name="adj" fmla="val 16670"/>
                </a:avLst>
              </a:prstGeom>
              <a:solidFill>
                <a:schemeClr val="accent1"/>
              </a:solidFill>
              <a:ln w="25400" cap="flat">
                <a:solidFill>
                  <a:srgbClr val="959595"/>
                </a:solidFill>
                <a:prstDash val="solid"/>
                <a:round/>
              </a:ln>
              <a:effectLst/>
            </p:spPr>
            <p:txBody>
              <a:bodyPr wrap="square" lIns="45719" tIns="45719" rIns="45719" bIns="45719" numCol="1" anchor="ctr">
                <a:noAutofit/>
              </a:bodyPr>
              <a:lstStyle/>
              <a:p>
                <a:pPr algn="ctr" defTabSz="1333500">
                  <a:lnSpc>
                    <a:spcPct val="90000"/>
                  </a:lnSpc>
                  <a:spcBef>
                    <a:spcPts val="800"/>
                  </a:spcBef>
                  <a:defRPr sz="3000">
                    <a:solidFill>
                      <a:srgbClr val="959595"/>
                    </a:solidFill>
                  </a:defRPr>
                </a:pPr>
              </a:p>
            </p:txBody>
          </p:sp>
          <p:sp>
            <p:nvSpPr>
              <p:cNvPr id="206" name="Capture/ Extracted Capture"/>
              <p:cNvSpPr txBox="1"/>
              <p:nvPr/>
            </p:nvSpPr>
            <p:spPr>
              <a:xfrm>
                <a:off x="82550" y="89079"/>
                <a:ext cx="2250395" cy="151261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14300" tIns="114300" rIns="114300" bIns="114300" numCol="1" anchor="ctr">
                <a:spAutoFit/>
              </a:bodyPr>
              <a:lstStyle>
                <a:lvl1pPr algn="ctr" defTabSz="1333500">
                  <a:lnSpc>
                    <a:spcPct val="90000"/>
                  </a:lnSpc>
                  <a:spcBef>
                    <a:spcPts val="1200"/>
                  </a:spcBef>
                  <a:defRPr sz="3000">
                    <a:solidFill>
                      <a:srgbClr val="959595"/>
                    </a:solidFill>
                  </a:defRPr>
                </a:lvl1pPr>
              </a:lstStyle>
              <a:p>
                <a:pPr/>
                <a:r>
                  <a:t>Capture/ Extracted Capture</a:t>
                </a:r>
              </a:p>
            </p:txBody>
          </p:sp>
        </p:grpSp>
        <p:sp>
          <p:nvSpPr>
            <p:cNvPr id="208" name="We forensically image the donor’s disk, place physical media in secure storage and create automatic backups of the forensic images."/>
            <p:cNvSpPr txBox="1"/>
            <p:nvPr/>
          </p:nvSpPr>
          <p:spPr>
            <a:xfrm>
              <a:off x="5105870" y="2199208"/>
              <a:ext cx="1756801" cy="115285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0960" tIns="60960" rIns="60960" bIns="60960" numCol="1" anchor="ctr">
              <a:spAutoFit/>
            </a:bodyPr>
            <a:lstStyle/>
            <a:p>
              <a:pPr lvl="1" marL="114300" indent="-114300" defTabSz="533400">
                <a:lnSpc>
                  <a:spcPct val="90000"/>
                </a:lnSpc>
                <a:spcBef>
                  <a:spcPts val="200"/>
                </a:spcBef>
                <a:buSzPct val="100000"/>
                <a:buChar char="•"/>
                <a:defRPr sz="1200"/>
              </a:pPr>
              <a:r>
                <a:t>We forensically image the donor’s disk, place physical media in secure storage and create automatic backups of the forensic images.</a:t>
              </a:r>
            </a:p>
          </p:txBody>
        </p:sp>
        <p:grpSp>
          <p:nvGrpSpPr>
            <p:cNvPr id="211" name="Group"/>
            <p:cNvGrpSpPr/>
            <p:nvPr/>
          </p:nvGrpSpPr>
          <p:grpSpPr>
            <a:xfrm>
              <a:off x="4654589" y="3830396"/>
              <a:ext cx="2415496" cy="1690768"/>
              <a:chOff x="0" y="0"/>
              <a:chExt cx="2415495" cy="1690767"/>
            </a:xfrm>
          </p:grpSpPr>
          <p:sp>
            <p:nvSpPr>
              <p:cNvPr id="209" name="Rounded Rectangle"/>
              <p:cNvSpPr/>
              <p:nvPr/>
            </p:nvSpPr>
            <p:spPr>
              <a:xfrm>
                <a:off x="0" y="0"/>
                <a:ext cx="2415496" cy="1690768"/>
              </a:xfrm>
              <a:prstGeom prst="roundRect">
                <a:avLst>
                  <a:gd name="adj" fmla="val 16670"/>
                </a:avLst>
              </a:prstGeom>
              <a:solidFill>
                <a:schemeClr val="accent1"/>
              </a:solidFill>
              <a:ln w="25400" cap="flat">
                <a:solidFill>
                  <a:srgbClr val="959595"/>
                </a:solidFill>
                <a:prstDash val="solid"/>
                <a:round/>
              </a:ln>
              <a:effectLst/>
            </p:spPr>
            <p:txBody>
              <a:bodyPr wrap="square" lIns="45719" tIns="45719" rIns="45719" bIns="45719" numCol="1" anchor="ctr">
                <a:noAutofit/>
              </a:bodyPr>
              <a:lstStyle/>
              <a:p>
                <a:pPr algn="ctr" defTabSz="1333500">
                  <a:lnSpc>
                    <a:spcPct val="90000"/>
                  </a:lnSpc>
                  <a:spcBef>
                    <a:spcPts val="800"/>
                  </a:spcBef>
                  <a:defRPr sz="3000">
                    <a:solidFill>
                      <a:srgbClr val="959595"/>
                    </a:solidFill>
                  </a:defRPr>
                </a:pPr>
              </a:p>
            </p:txBody>
          </p:sp>
          <p:sp>
            <p:nvSpPr>
              <p:cNvPr id="210" name="Appraisal"/>
              <p:cNvSpPr txBox="1"/>
              <p:nvPr/>
            </p:nvSpPr>
            <p:spPr>
              <a:xfrm>
                <a:off x="82551" y="531827"/>
                <a:ext cx="2250394" cy="62711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14300" tIns="114300" rIns="114300" bIns="114300" numCol="1" anchor="ctr">
                <a:spAutoFit/>
              </a:bodyPr>
              <a:lstStyle>
                <a:lvl1pPr algn="ctr" defTabSz="1333500">
                  <a:lnSpc>
                    <a:spcPct val="90000"/>
                  </a:lnSpc>
                  <a:spcBef>
                    <a:spcPts val="1200"/>
                  </a:spcBef>
                  <a:defRPr sz="3000">
                    <a:solidFill>
                      <a:srgbClr val="959595"/>
                    </a:solidFill>
                  </a:defRPr>
                </a:lvl1pPr>
              </a:lstStyle>
              <a:p>
                <a:pPr/>
                <a:r>
                  <a:t>Appraisal</a:t>
                </a:r>
              </a:p>
            </p:txBody>
          </p:sp>
        </p:grpSp>
        <p:sp>
          <p:nvSpPr>
            <p:cNvPr id="212" name="We create ‘Extracted Captures’ and catalogue collections in ways analogous to paper material."/>
            <p:cNvSpPr txBox="1"/>
            <p:nvPr/>
          </p:nvSpPr>
          <p:spPr>
            <a:xfrm>
              <a:off x="7070084" y="3987505"/>
              <a:ext cx="1756801" cy="1374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8580" tIns="68580" rIns="68580" bIns="68580" numCol="1" anchor="ctr">
              <a:spAutoFit/>
            </a:bodyPr>
            <a:lstStyle/>
            <a:p>
              <a:pPr lvl="1" marL="114300" indent="-114300" defTabSz="622300">
                <a:lnSpc>
                  <a:spcPct val="90000"/>
                </a:lnSpc>
                <a:spcBef>
                  <a:spcPts val="200"/>
                </a:spcBef>
                <a:buSzPct val="100000"/>
                <a:buChar char="•"/>
                <a:defRPr sz="1400"/>
              </a:pPr>
              <a:r>
                <a:t>We create ‘Extracted Captures’ and catalogue collections in ways analogous to paper material.</a:t>
              </a:r>
            </a:p>
          </p:txBody>
        </p:sp>
      </p:gr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7" name="Slide Number Placeholder 3"/>
          <p:cNvSpPr txBox="1"/>
          <p:nvPr>
            <p:ph type="sldNum" sz="quarter" idx="2"/>
          </p:nvPr>
        </p:nvSpPr>
        <p:spPr>
          <a:xfrm>
            <a:off x="11365113" y="6387369"/>
            <a:ext cx="220462" cy="306262"/>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grpSp>
        <p:nvGrpSpPr>
          <p:cNvPr id="232" name="Diagram 4"/>
          <p:cNvGrpSpPr/>
          <p:nvPr/>
        </p:nvGrpSpPr>
        <p:grpSpPr>
          <a:xfrm>
            <a:off x="1460310" y="286603"/>
            <a:ext cx="8826885" cy="5521164"/>
            <a:chOff x="0" y="0"/>
            <a:chExt cx="8826884" cy="5521163"/>
          </a:xfrm>
        </p:grpSpPr>
        <p:sp>
          <p:nvSpPr>
            <p:cNvPr id="218" name="Shape"/>
            <p:cNvSpPr/>
            <p:nvPr/>
          </p:nvSpPr>
          <p:spPr>
            <a:xfrm rot="5400000">
              <a:off x="1106315" y="1622409"/>
              <a:ext cx="1434882" cy="16335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369"/>
                  </a:moveTo>
                  <a:lnTo>
                    <a:pt x="12653" y="15369"/>
                  </a:lnTo>
                  <a:lnTo>
                    <a:pt x="12653" y="6789"/>
                  </a:lnTo>
                  <a:lnTo>
                    <a:pt x="10800" y="6789"/>
                  </a:lnTo>
                  <a:lnTo>
                    <a:pt x="16200" y="0"/>
                  </a:lnTo>
                  <a:lnTo>
                    <a:pt x="21600" y="6789"/>
                  </a:lnTo>
                  <a:lnTo>
                    <a:pt x="19747" y="6789"/>
                  </a:lnTo>
                  <a:lnTo>
                    <a:pt x="19747" y="21600"/>
                  </a:lnTo>
                  <a:lnTo>
                    <a:pt x="0" y="21600"/>
                  </a:lnTo>
                  <a:close/>
                </a:path>
              </a:pathLst>
            </a:custGeom>
            <a:solidFill>
              <a:srgbClr val="E7EEBC"/>
            </a:solidFill>
            <a:ln w="25400" cap="flat">
              <a:solidFill>
                <a:srgbClr val="959595"/>
              </a:solidFill>
              <a:prstDash val="solid"/>
              <a:round/>
            </a:ln>
            <a:effectLst/>
          </p:spPr>
          <p:txBody>
            <a:bodyPr wrap="square" lIns="45719" tIns="45719" rIns="45719" bIns="45719" numCol="1" anchor="t">
              <a:noAutofit/>
            </a:bodyPr>
            <a:lstStyle/>
            <a:p>
              <a:pPr>
                <a:defRPr>
                  <a:latin typeface="Arial"/>
                  <a:ea typeface="Arial"/>
                  <a:cs typeface="Arial"/>
                  <a:sym typeface="Arial"/>
                </a:defRPr>
              </a:pPr>
            </a:p>
          </p:txBody>
        </p:sp>
        <p:grpSp>
          <p:nvGrpSpPr>
            <p:cNvPr id="221" name="Group"/>
            <p:cNvGrpSpPr/>
            <p:nvPr/>
          </p:nvGrpSpPr>
          <p:grpSpPr>
            <a:xfrm>
              <a:off x="0" y="0"/>
              <a:ext cx="2415496" cy="1690768"/>
              <a:chOff x="0" y="0"/>
              <a:chExt cx="2415495" cy="1690767"/>
            </a:xfrm>
          </p:grpSpPr>
          <p:sp>
            <p:nvSpPr>
              <p:cNvPr id="219" name="Rounded Rectangle"/>
              <p:cNvSpPr/>
              <p:nvPr/>
            </p:nvSpPr>
            <p:spPr>
              <a:xfrm>
                <a:off x="0" y="0"/>
                <a:ext cx="2415496" cy="1690768"/>
              </a:xfrm>
              <a:prstGeom prst="roundRect">
                <a:avLst>
                  <a:gd name="adj" fmla="val 16670"/>
                </a:avLst>
              </a:prstGeom>
              <a:solidFill>
                <a:schemeClr val="accent1"/>
              </a:solidFill>
              <a:ln w="25400" cap="flat">
                <a:solidFill>
                  <a:srgbClr val="959595"/>
                </a:solidFill>
                <a:prstDash val="solid"/>
                <a:round/>
              </a:ln>
              <a:effectLst/>
            </p:spPr>
            <p:txBody>
              <a:bodyPr wrap="square" lIns="45719" tIns="45719" rIns="45719" bIns="45719" numCol="1" anchor="ctr">
                <a:noAutofit/>
              </a:bodyPr>
              <a:lstStyle/>
              <a:p>
                <a:pPr algn="ctr" defTabSz="1689100">
                  <a:lnSpc>
                    <a:spcPct val="90000"/>
                  </a:lnSpc>
                  <a:spcBef>
                    <a:spcPts val="800"/>
                  </a:spcBef>
                  <a:defRPr sz="3800">
                    <a:solidFill>
                      <a:srgbClr val="959595"/>
                    </a:solidFill>
                  </a:defRPr>
                </a:pPr>
              </a:p>
            </p:txBody>
          </p:sp>
          <p:sp>
            <p:nvSpPr>
              <p:cNvPr id="220" name="Metadata"/>
              <p:cNvSpPr txBox="1"/>
              <p:nvPr/>
            </p:nvSpPr>
            <p:spPr>
              <a:xfrm>
                <a:off x="82550" y="455409"/>
                <a:ext cx="2250395" cy="77995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44779" tIns="144779" rIns="144779" bIns="144779" numCol="1" anchor="ctr">
                <a:spAutoFit/>
              </a:bodyPr>
              <a:lstStyle>
                <a:lvl1pPr algn="ctr" defTabSz="1689100">
                  <a:lnSpc>
                    <a:spcPct val="90000"/>
                  </a:lnSpc>
                  <a:spcBef>
                    <a:spcPts val="1500"/>
                  </a:spcBef>
                  <a:defRPr sz="3800">
                    <a:solidFill>
                      <a:srgbClr val="959595"/>
                    </a:solidFill>
                  </a:defRPr>
                </a:lvl1pPr>
              </a:lstStyle>
              <a:p>
                <a:pPr/>
                <a:r>
                  <a:t>Metadata</a:t>
                </a:r>
              </a:p>
            </p:txBody>
          </p:sp>
        </p:grpSp>
        <p:sp>
          <p:nvSpPr>
            <p:cNvPr id="222" name="We generate metadata for each file in the collection and use a Python script to prepare it for upload to our bespoke cataloguing system, IAMS."/>
            <p:cNvSpPr txBox="1"/>
            <p:nvPr/>
          </p:nvSpPr>
          <p:spPr>
            <a:xfrm>
              <a:off x="3221833" y="300850"/>
              <a:ext cx="1596441" cy="11509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3339" tIns="53339" rIns="53339" bIns="53339" numCol="1" anchor="ctr">
              <a:spAutoFit/>
            </a:bodyPr>
            <a:lstStyle/>
            <a:p>
              <a:pPr lvl="1" marL="57150" indent="-57150" defTabSz="488950">
                <a:lnSpc>
                  <a:spcPct val="90000"/>
                </a:lnSpc>
                <a:spcBef>
                  <a:spcPts val="100"/>
                </a:spcBef>
                <a:buSzPct val="100000"/>
                <a:buChar char="•"/>
                <a:defRPr sz="1100"/>
              </a:pPr>
              <a:r>
                <a:t>We generate metadata for each file in the collection and use a Python script to prepare it for upload to our bespoke cataloguing system, IAMS.</a:t>
              </a:r>
            </a:p>
          </p:txBody>
        </p:sp>
        <p:sp>
          <p:nvSpPr>
            <p:cNvPr id="223" name="Shape"/>
            <p:cNvSpPr/>
            <p:nvPr/>
          </p:nvSpPr>
          <p:spPr>
            <a:xfrm rot="5400000">
              <a:off x="3070530" y="3521698"/>
              <a:ext cx="1434883" cy="1633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369"/>
                  </a:moveTo>
                  <a:lnTo>
                    <a:pt x="12653" y="15369"/>
                  </a:lnTo>
                  <a:lnTo>
                    <a:pt x="12653" y="6789"/>
                  </a:lnTo>
                  <a:lnTo>
                    <a:pt x="10800" y="6789"/>
                  </a:lnTo>
                  <a:lnTo>
                    <a:pt x="16200" y="0"/>
                  </a:lnTo>
                  <a:lnTo>
                    <a:pt x="21600" y="6789"/>
                  </a:lnTo>
                  <a:lnTo>
                    <a:pt x="19747" y="6789"/>
                  </a:lnTo>
                  <a:lnTo>
                    <a:pt x="19747" y="21600"/>
                  </a:lnTo>
                  <a:lnTo>
                    <a:pt x="0" y="21600"/>
                  </a:lnTo>
                  <a:close/>
                </a:path>
              </a:pathLst>
            </a:custGeom>
            <a:solidFill>
              <a:srgbClr val="E7EEBC"/>
            </a:solidFill>
            <a:ln w="25400" cap="flat">
              <a:solidFill>
                <a:srgbClr val="959595"/>
              </a:solidFill>
              <a:prstDash val="solid"/>
              <a:round/>
            </a:ln>
            <a:effectLst/>
          </p:spPr>
          <p:txBody>
            <a:bodyPr wrap="square" lIns="45719" tIns="45719" rIns="45719" bIns="45719" numCol="1" anchor="t">
              <a:noAutofit/>
            </a:bodyPr>
            <a:lstStyle/>
            <a:p>
              <a:pPr>
                <a:defRPr>
                  <a:latin typeface="Arial"/>
                  <a:ea typeface="Arial"/>
                  <a:cs typeface="Arial"/>
                  <a:sym typeface="Arial"/>
                </a:defRPr>
              </a:pPr>
            </a:p>
          </p:txBody>
        </p:sp>
        <p:grpSp>
          <p:nvGrpSpPr>
            <p:cNvPr id="226" name="Group"/>
            <p:cNvGrpSpPr/>
            <p:nvPr/>
          </p:nvGrpSpPr>
          <p:grpSpPr>
            <a:xfrm>
              <a:off x="2690373" y="1931104"/>
              <a:ext cx="2415496" cy="1690769"/>
              <a:chOff x="0" y="0"/>
              <a:chExt cx="2415495" cy="1690767"/>
            </a:xfrm>
          </p:grpSpPr>
          <p:sp>
            <p:nvSpPr>
              <p:cNvPr id="224" name="Rounded Rectangle"/>
              <p:cNvSpPr/>
              <p:nvPr/>
            </p:nvSpPr>
            <p:spPr>
              <a:xfrm>
                <a:off x="0" y="0"/>
                <a:ext cx="2415496" cy="1690768"/>
              </a:xfrm>
              <a:prstGeom prst="roundRect">
                <a:avLst>
                  <a:gd name="adj" fmla="val 16670"/>
                </a:avLst>
              </a:prstGeom>
              <a:solidFill>
                <a:schemeClr val="accent1"/>
              </a:solidFill>
              <a:ln w="25400" cap="flat">
                <a:solidFill>
                  <a:srgbClr val="959595"/>
                </a:solidFill>
                <a:prstDash val="solid"/>
                <a:round/>
              </a:ln>
              <a:effectLst/>
            </p:spPr>
            <p:txBody>
              <a:bodyPr wrap="square" lIns="45719" tIns="45719" rIns="45719" bIns="45719" numCol="1" anchor="ctr">
                <a:noAutofit/>
              </a:bodyPr>
              <a:lstStyle/>
              <a:p>
                <a:pPr algn="ctr" defTabSz="1689100">
                  <a:lnSpc>
                    <a:spcPct val="90000"/>
                  </a:lnSpc>
                  <a:spcBef>
                    <a:spcPts val="800"/>
                  </a:spcBef>
                  <a:defRPr sz="3800">
                    <a:solidFill>
                      <a:srgbClr val="959595"/>
                    </a:solidFill>
                  </a:defRPr>
                </a:pPr>
              </a:p>
            </p:txBody>
          </p:sp>
          <p:sp>
            <p:nvSpPr>
              <p:cNvPr id="225" name="Migration"/>
              <p:cNvSpPr txBox="1"/>
              <p:nvPr/>
            </p:nvSpPr>
            <p:spPr>
              <a:xfrm>
                <a:off x="82550" y="455409"/>
                <a:ext cx="2250395" cy="77995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44779" tIns="144779" rIns="144779" bIns="144779" numCol="1" anchor="ctr">
                <a:spAutoFit/>
              </a:bodyPr>
              <a:lstStyle>
                <a:lvl1pPr algn="ctr" defTabSz="1689100">
                  <a:lnSpc>
                    <a:spcPct val="90000"/>
                  </a:lnSpc>
                  <a:spcBef>
                    <a:spcPts val="1500"/>
                  </a:spcBef>
                  <a:defRPr sz="3800">
                    <a:solidFill>
                      <a:srgbClr val="959595"/>
                    </a:solidFill>
                  </a:defRPr>
                </a:lvl1pPr>
              </a:lstStyle>
              <a:p>
                <a:pPr/>
                <a:r>
                  <a:t>Migration</a:t>
                </a:r>
              </a:p>
            </p:txBody>
          </p:sp>
        </p:grpSp>
        <p:sp>
          <p:nvSpPr>
            <p:cNvPr id="227" name="We convert files to PDF/A and re-name them in line with our cataloguing standards for manuscripts, assigning a unique ‘Add MS’ number."/>
            <p:cNvSpPr txBox="1"/>
            <p:nvPr/>
          </p:nvSpPr>
          <p:spPr>
            <a:xfrm>
              <a:off x="5105870" y="2275977"/>
              <a:ext cx="1756801" cy="99931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3339" tIns="53339" rIns="53339" bIns="53339" numCol="1" anchor="ctr">
              <a:spAutoFit/>
            </a:bodyPr>
            <a:lstStyle/>
            <a:p>
              <a:pPr lvl="1" marL="57150" indent="-57150" defTabSz="488950">
                <a:lnSpc>
                  <a:spcPct val="90000"/>
                </a:lnSpc>
                <a:spcBef>
                  <a:spcPts val="100"/>
                </a:spcBef>
                <a:buSzPct val="100000"/>
                <a:buChar char="•"/>
                <a:defRPr sz="1100"/>
              </a:pPr>
              <a:r>
                <a:t>We convert files to PDF/A and re-name them in line with our cataloguing standards for manuscripts, assigning a unique ‘Add MS’ number.</a:t>
              </a:r>
            </a:p>
          </p:txBody>
        </p:sp>
        <p:grpSp>
          <p:nvGrpSpPr>
            <p:cNvPr id="230" name="Group"/>
            <p:cNvGrpSpPr/>
            <p:nvPr/>
          </p:nvGrpSpPr>
          <p:grpSpPr>
            <a:xfrm>
              <a:off x="4654589" y="3830396"/>
              <a:ext cx="2415496" cy="1690768"/>
              <a:chOff x="0" y="0"/>
              <a:chExt cx="2415495" cy="1690767"/>
            </a:xfrm>
          </p:grpSpPr>
          <p:sp>
            <p:nvSpPr>
              <p:cNvPr id="228" name="Rounded Rectangle"/>
              <p:cNvSpPr/>
              <p:nvPr/>
            </p:nvSpPr>
            <p:spPr>
              <a:xfrm>
                <a:off x="0" y="0"/>
                <a:ext cx="2415496" cy="1690768"/>
              </a:xfrm>
              <a:prstGeom prst="roundRect">
                <a:avLst>
                  <a:gd name="adj" fmla="val 16670"/>
                </a:avLst>
              </a:prstGeom>
              <a:solidFill>
                <a:schemeClr val="accent1"/>
              </a:solidFill>
              <a:ln w="25400" cap="flat">
                <a:solidFill>
                  <a:srgbClr val="959595"/>
                </a:solidFill>
                <a:prstDash val="solid"/>
                <a:round/>
              </a:ln>
              <a:effectLst/>
            </p:spPr>
            <p:txBody>
              <a:bodyPr wrap="square" lIns="45719" tIns="45719" rIns="45719" bIns="45719" numCol="1" anchor="ctr">
                <a:noAutofit/>
              </a:bodyPr>
              <a:lstStyle/>
              <a:p>
                <a:pPr algn="ctr" defTabSz="1689100">
                  <a:lnSpc>
                    <a:spcPct val="90000"/>
                  </a:lnSpc>
                  <a:spcBef>
                    <a:spcPts val="800"/>
                  </a:spcBef>
                  <a:defRPr sz="3800">
                    <a:solidFill>
                      <a:srgbClr val="959595"/>
                    </a:solidFill>
                  </a:defRPr>
                </a:pPr>
              </a:p>
            </p:txBody>
          </p:sp>
          <p:sp>
            <p:nvSpPr>
              <p:cNvPr id="229" name="Access"/>
              <p:cNvSpPr txBox="1"/>
              <p:nvPr/>
            </p:nvSpPr>
            <p:spPr>
              <a:xfrm>
                <a:off x="82551" y="455409"/>
                <a:ext cx="2250394" cy="77995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44779" tIns="144779" rIns="144779" bIns="144779" numCol="1" anchor="ctr">
                <a:spAutoFit/>
              </a:bodyPr>
              <a:lstStyle>
                <a:lvl1pPr algn="ctr" defTabSz="1689100">
                  <a:lnSpc>
                    <a:spcPct val="90000"/>
                  </a:lnSpc>
                  <a:spcBef>
                    <a:spcPts val="1500"/>
                  </a:spcBef>
                  <a:defRPr sz="3800">
                    <a:solidFill>
                      <a:srgbClr val="959595"/>
                    </a:solidFill>
                  </a:defRPr>
                </a:lvl1pPr>
              </a:lstStyle>
              <a:p>
                <a:pPr/>
                <a:r>
                  <a:t>Access</a:t>
                </a:r>
              </a:p>
            </p:txBody>
          </p:sp>
        </p:grpSp>
        <p:sp>
          <p:nvSpPr>
            <p:cNvPr id="231" name="We upload these files to an FTP server which is accessible through dedicated terminals in the Manuscripts Reading Room."/>
            <p:cNvSpPr txBox="1"/>
            <p:nvPr/>
          </p:nvSpPr>
          <p:spPr>
            <a:xfrm>
              <a:off x="7070084" y="4098499"/>
              <a:ext cx="1756801" cy="115285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0960" tIns="60960" rIns="60960" bIns="60960" numCol="1" anchor="ctr">
              <a:spAutoFit/>
            </a:bodyPr>
            <a:lstStyle/>
            <a:p>
              <a:pPr lvl="1" marL="114300" indent="-114300" defTabSz="533400">
                <a:lnSpc>
                  <a:spcPct val="90000"/>
                </a:lnSpc>
                <a:spcBef>
                  <a:spcPts val="200"/>
                </a:spcBef>
                <a:buSzPct val="100000"/>
                <a:buChar char="•"/>
                <a:defRPr sz="1200"/>
              </a:pPr>
              <a:r>
                <a:t>We upload these files to an FTP server which is accessible through dedicated terminals in the Manuscripts Reading Room.</a:t>
              </a:r>
            </a:p>
          </p:txBody>
        </p:sp>
      </p:gr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4" name="Sensitivity Review for Born Digital Material"/>
          <p:cNvSpPr txBox="1"/>
          <p:nvPr>
            <p:ph type="title"/>
          </p:nvPr>
        </p:nvSpPr>
        <p:spPr>
          <a:prstGeom prst="rect">
            <a:avLst/>
          </a:prstGeom>
        </p:spPr>
        <p:txBody>
          <a:bodyPr/>
          <a:lstStyle/>
          <a:p>
            <a:pPr/>
            <a:r>
              <a:t>Sensitivity Review for Born Digital Material</a:t>
            </a:r>
          </a:p>
        </p:txBody>
      </p:sp>
      <p:sp>
        <p:nvSpPr>
          <p:cNvPr id="235" name="Sensitivity review for Born Digital material takes place in much the same way as for paper material.…"/>
          <p:cNvSpPr txBox="1"/>
          <p:nvPr>
            <p:ph type="body" idx="1"/>
          </p:nvPr>
        </p:nvSpPr>
        <p:spPr>
          <a:xfrm>
            <a:off x="457200" y="1600200"/>
            <a:ext cx="10829132" cy="4525963"/>
          </a:xfrm>
          <a:prstGeom prst="rect">
            <a:avLst/>
          </a:prstGeom>
        </p:spPr>
        <p:txBody>
          <a:bodyPr/>
          <a:lstStyle/>
          <a:p>
            <a:pPr/>
            <a:r>
              <a:t>Sensitivity review for Born Digital material takes place in much the same way as for paper material.</a:t>
            </a:r>
            <a:br/>
          </a:p>
          <a:p>
            <a:pPr/>
            <a:r>
              <a:t>With automatically generated metadata (through DROID) and some in-house Python code used for data cleaning and visualisation, we are able to isolate </a:t>
            </a:r>
            <a:r>
              <a:rPr i="1"/>
              <a:t>some </a:t>
            </a:r>
            <a:r>
              <a:t>material deemed likely to be sensitive more easily.</a:t>
            </a:r>
            <a:br/>
          </a:p>
          <a:p>
            <a:pPr/>
            <a:r>
              <a:t>The problem of scale persists, though, and each file must be thoroughly checked before being released to Readers.</a:t>
            </a:r>
          </a:p>
        </p:txBody>
      </p:sp>
      <p:sp>
        <p:nvSpPr>
          <p:cNvPr id="236" name="Slide Number"/>
          <p:cNvSpPr txBox="1"/>
          <p:nvPr>
            <p:ph type="sldNum" sz="quarter" idx="2"/>
          </p:nvPr>
        </p:nvSpPr>
        <p:spPr>
          <a:xfrm>
            <a:off x="11365113" y="6387369"/>
            <a:ext cx="220463" cy="306262"/>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35">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23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1" fill="hold">
                                  <p:stCondLst>
                                    <p:cond delay="0"/>
                                  </p:stCondLst>
                                  <p:iterate type="el" backwards="0">
                                    <p:tmAbs val="0"/>
                                  </p:iterate>
                                  <p:childTnLst>
                                    <p:set>
                                      <p:cBhvr>
                                        <p:cTn id="12" fill="hold"/>
                                        <p:tgtEl>
                                          <p:spTgt spid="23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0" presetID="1" grpId="1" fill="hold">
                                  <p:stCondLst>
                                    <p:cond delay="0"/>
                                  </p:stCondLst>
                                  <p:iterate type="el" backwards="0">
                                    <p:tmAbs val="0"/>
                                  </p:iterate>
                                  <p:childTnLst>
                                    <p:set>
                                      <p:cBhvr>
                                        <p:cTn id="16" fill="hold"/>
                                        <p:tgtEl>
                                          <p:spTgt spid="235">
                                            <p:txEl>
                                              <p:pRg st="2" end="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35" grpId="1"/>
    </p:bldLst>
  </p:timing>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8" name="Title 1"/>
          <p:cNvSpPr txBox="1"/>
          <p:nvPr>
            <p:ph type="title"/>
          </p:nvPr>
        </p:nvSpPr>
        <p:spPr>
          <a:prstGeom prst="rect">
            <a:avLst/>
          </a:prstGeom>
        </p:spPr>
        <p:txBody>
          <a:bodyPr/>
          <a:lstStyle/>
          <a:p>
            <a:pPr/>
            <a:r>
              <a:t>Born Digital Processing at the Library</a:t>
            </a:r>
          </a:p>
        </p:txBody>
      </p:sp>
      <p:sp>
        <p:nvSpPr>
          <p:cNvPr id="239" name="Slide Number Placeholder 3"/>
          <p:cNvSpPr txBox="1"/>
          <p:nvPr>
            <p:ph type="sldNum" sz="quarter" idx="2"/>
          </p:nvPr>
        </p:nvSpPr>
        <p:spPr>
          <a:xfrm>
            <a:off x="11365113" y="6387369"/>
            <a:ext cx="220462" cy="306262"/>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40" name="Picture 4" descr="Picture 4"/>
          <p:cNvPicPr>
            <a:picLocks noChangeAspect="1"/>
          </p:cNvPicPr>
          <p:nvPr/>
        </p:nvPicPr>
        <p:blipFill>
          <a:blip r:embed="rId3">
            <a:extLst/>
          </a:blip>
          <a:stretch>
            <a:fillRect/>
          </a:stretch>
        </p:blipFill>
        <p:spPr>
          <a:xfrm>
            <a:off x="1493874" y="1412191"/>
            <a:ext cx="5501239" cy="4125931"/>
          </a:xfrm>
          <a:prstGeom prst="rect">
            <a:avLst/>
          </a:prstGeom>
          <a:ln w="12700">
            <a:miter lim="400000"/>
          </a:ln>
        </p:spPr>
      </p:pic>
      <p:pic>
        <p:nvPicPr>
          <p:cNvPr id="241" name="Picture 5" descr="Picture 5"/>
          <p:cNvPicPr>
            <a:picLocks noChangeAspect="1"/>
          </p:cNvPicPr>
          <p:nvPr/>
        </p:nvPicPr>
        <p:blipFill>
          <a:blip r:embed="rId4">
            <a:extLst/>
          </a:blip>
          <a:stretch>
            <a:fillRect/>
          </a:stretch>
        </p:blipFill>
        <p:spPr>
          <a:xfrm>
            <a:off x="4734233" y="1412067"/>
            <a:ext cx="5500628" cy="4125471"/>
          </a:xfrm>
          <a:prstGeom prst="rect">
            <a:avLst/>
          </a:prstGeom>
          <a:ln w="12700">
            <a:miter lim="400000"/>
          </a:ln>
        </p:spPr>
      </p:pic>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5" name="TextBox 6"/>
          <p:cNvSpPr txBox="1"/>
          <p:nvPr/>
        </p:nvSpPr>
        <p:spPr>
          <a:xfrm>
            <a:off x="1059327" y="611187"/>
            <a:ext cx="9759837" cy="639191"/>
          </a:xfrm>
          <a:prstGeom prst="rect">
            <a:avLst/>
          </a:prstGeom>
          <a:ln w="12700">
            <a:miter lim="400000"/>
          </a:ln>
          <a:extLst>
            <a:ext uri="{C572A759-6A51-4108-AA02-DFA0A04FC94B}">
              <ma14:wrappingTextBoxFlag xmlns:ma14="http://schemas.microsoft.com/office/mac/drawingml/2011/main" val="1"/>
            </a:ext>
          </a:extLst>
        </p:spPr>
        <p:txBody>
          <a:bodyPr lIns="54438" tIns="54438" rIns="54438" bIns="54438">
            <a:spAutoFit/>
          </a:bodyPr>
          <a:lstStyle>
            <a:lvl1pPr defTabSz="544512">
              <a:defRPr sz="3800">
                <a:latin typeface="Arial"/>
                <a:ea typeface="Arial"/>
                <a:cs typeface="Arial"/>
                <a:sym typeface="Arial"/>
              </a:defRPr>
            </a:lvl1pPr>
          </a:lstStyle>
          <a:p>
            <a:pPr/>
            <a:r>
              <a:t>The Technical Challenges Posed by E-mail</a:t>
            </a:r>
          </a:p>
        </p:txBody>
      </p:sp>
      <p:sp>
        <p:nvSpPr>
          <p:cNvPr id="246" name="Slide Number Placeholder 14"/>
          <p:cNvSpPr txBox="1"/>
          <p:nvPr>
            <p:ph type="sldNum" sz="quarter" idx="2"/>
          </p:nvPr>
        </p:nvSpPr>
        <p:spPr>
          <a:xfrm>
            <a:off x="11373881" y="6391381"/>
            <a:ext cx="211694" cy="298238"/>
          </a:xfrm>
          <a:prstGeom prst="rect">
            <a:avLst/>
          </a:prstGeom>
          <a:extLst>
            <a:ext uri="{C572A759-6A51-4108-AA02-DFA0A04FC94B}">
              <ma14:wrappingTextBoxFlag xmlns:ma14="http://schemas.microsoft.com/office/mac/drawingml/2011/main" val="1"/>
            </a:ext>
          </a:extLst>
        </p:spPr>
        <p:txBody>
          <a:bodyPr/>
          <a:lstStyle>
            <a:lvl1pPr>
              <a:defRPr>
                <a:latin typeface="+mn-lt"/>
                <a:ea typeface="+mn-ea"/>
                <a:cs typeface="+mn-cs"/>
                <a:sym typeface="Calibri"/>
              </a:defRPr>
            </a:lvl1pPr>
          </a:lstStyle>
          <a:p>
            <a:pPr/>
            <a:fld id="{86CB4B4D-7CA3-9044-876B-883B54F8677D}" type="slidenum"/>
          </a:p>
        </p:txBody>
      </p:sp>
      <p:sp>
        <p:nvSpPr>
          <p:cNvPr id="247" name="TextBox 4"/>
          <p:cNvSpPr txBox="1"/>
          <p:nvPr/>
        </p:nvSpPr>
        <p:spPr>
          <a:xfrm>
            <a:off x="716279" y="1561330"/>
            <a:ext cx="10445933" cy="404511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buSzPct val="100000"/>
              <a:buFont typeface="Arial"/>
              <a:buChar char="•"/>
              <a:defRPr>
                <a:latin typeface="Arial"/>
                <a:ea typeface="Arial"/>
                <a:cs typeface="Arial"/>
                <a:sym typeface="Arial"/>
              </a:defRPr>
            </a:pPr>
            <a:r>
              <a:t>E-mail is a highly distributed service involving several actors that play different roles to accomplish end-to-end mail exchange.</a:t>
            </a:r>
            <a:br/>
          </a:p>
          <a:p>
            <a:pPr marL="342900" indent="-342900">
              <a:buSzPct val="100000"/>
              <a:buFont typeface="Arial"/>
              <a:buChar char="•"/>
              <a:defRPr>
                <a:latin typeface="Arial"/>
                <a:ea typeface="Arial"/>
                <a:cs typeface="Arial"/>
                <a:sym typeface="Arial"/>
              </a:defRPr>
            </a:pPr>
            <a:r>
              <a:t>Without universally adopted forms of digital signature verification (ie. DKIM) it is impossible to verify the authenticity of senders. </a:t>
            </a:r>
            <a:br/>
            <a:br/>
          </a:p>
          <a:p>
            <a:pPr marL="342900" indent="-342900">
              <a:buSzPct val="100000"/>
              <a:buFont typeface="Arial"/>
              <a:buChar char="•"/>
              <a:defRPr>
                <a:latin typeface="Arial"/>
                <a:ea typeface="Arial"/>
                <a:cs typeface="Arial"/>
                <a:sym typeface="Arial"/>
              </a:defRPr>
            </a:pPr>
            <a:r>
              <a:t>E-mail is threaded, so therefore not totally amenable to the same logic of ‘deliverable units’ as other materials.</a:t>
            </a:r>
            <a:br/>
            <a:br/>
          </a:p>
          <a:p>
            <a:pPr marL="342900" indent="-342900">
              <a:buSzPct val="100000"/>
              <a:buFont typeface="Arial"/>
              <a:buChar char="•"/>
              <a:defRPr>
                <a:latin typeface="Arial"/>
                <a:ea typeface="Arial"/>
                <a:cs typeface="Arial"/>
                <a:sym typeface="Arial"/>
              </a:defRPr>
            </a:pPr>
            <a:r>
              <a:t>E-mail is increasingly rich – including attachments, images, links, calendars etc.</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47">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24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1" fill="hold">
                                  <p:stCondLst>
                                    <p:cond delay="0"/>
                                  </p:stCondLst>
                                  <p:iterate type="el" backwards="0">
                                    <p:tmAbs val="0"/>
                                  </p:iterate>
                                  <p:childTnLst>
                                    <p:set>
                                      <p:cBhvr>
                                        <p:cTn id="12" fill="hold"/>
                                        <p:tgtEl>
                                          <p:spTgt spid="24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0" presetID="1" grpId="1" fill="hold">
                                  <p:stCondLst>
                                    <p:cond delay="0"/>
                                  </p:stCondLst>
                                  <p:iterate type="el" backwards="0">
                                    <p:tmAbs val="0"/>
                                  </p:iterate>
                                  <p:childTnLst>
                                    <p:set>
                                      <p:cBhvr>
                                        <p:cTn id="16" fill="hold"/>
                                        <p:tgtEl>
                                          <p:spTgt spid="24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0" presetID="1" grpId="1" fill="hold">
                                  <p:stCondLst>
                                    <p:cond delay="0"/>
                                  </p:stCondLst>
                                  <p:iterate type="el" backwards="0">
                                    <p:tmAbs val="0"/>
                                  </p:iterate>
                                  <p:childTnLst>
                                    <p:set>
                                      <p:cBhvr>
                                        <p:cTn id="20" fill="hold"/>
                                        <p:tgtEl>
                                          <p:spTgt spid="247">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0" presetID="1" grpId="1" fill="hold">
                                  <p:stCondLst>
                                    <p:cond delay="0"/>
                                  </p:stCondLst>
                                  <p:iterate type="el" backwards="0">
                                    <p:tmAbs val="0"/>
                                  </p:iterate>
                                  <p:childTnLst>
                                    <p:set>
                                      <p:cBhvr>
                                        <p:cTn id="24" fill="hold"/>
                                        <p:tgtEl>
                                          <p:spTgt spid="247">
                                            <p:txEl>
                                              <p:pRg st="4" end="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47" grpId="1"/>
    </p:bldLst>
  </p:timing>
</p:sld>
</file>

<file path=ppt/theme/theme1.xml><?xml version="1.0" encoding="utf-8"?>
<a:theme xmlns:a="http://schemas.openxmlformats.org/drawingml/2006/main" xmlns:r="http://schemas.openxmlformats.org/officeDocument/2006/relationships" name="BL Aqua">
  <a:themeElements>
    <a:clrScheme name="BL Aqua">
      <a:dk1>
        <a:srgbClr val="414141"/>
      </a:dk1>
      <a:lt1>
        <a:srgbClr val="FFFFFF"/>
      </a:lt1>
      <a:dk2>
        <a:srgbClr val="A7A7A7"/>
      </a:dk2>
      <a:lt2>
        <a:srgbClr val="535353"/>
      </a:lt2>
      <a:accent1>
        <a:srgbClr val="CBDB2A"/>
      </a:accent1>
      <a:accent2>
        <a:srgbClr val="00B3C9"/>
      </a:accent2>
      <a:accent3>
        <a:srgbClr val="803F92"/>
      </a:accent3>
      <a:accent4>
        <a:srgbClr val="FAA61A"/>
      </a:accent4>
      <a:accent5>
        <a:srgbClr val="41AD49"/>
      </a:accent5>
      <a:accent6>
        <a:srgbClr val="E1058C"/>
      </a:accent6>
      <a:hlink>
        <a:srgbClr val="0000FF"/>
      </a:hlink>
      <a:folHlink>
        <a:srgbClr val="FF00FF"/>
      </a:folHlink>
    </a:clrScheme>
    <a:fontScheme name="BL Aqua">
      <a:majorFont>
        <a:latin typeface="Helvetica"/>
        <a:ea typeface="Helvetica"/>
        <a:cs typeface="Helvetica"/>
      </a:majorFont>
      <a:minorFont>
        <a:latin typeface="Calibri"/>
        <a:ea typeface="Calibri"/>
        <a:cs typeface="Calibri"/>
      </a:minorFont>
    </a:fontScheme>
    <a:fmtScheme name="BL Aqu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959595"/>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2100" u="none" kumimoji="0" normalizeH="0">
            <a:ln>
              <a:noFill/>
            </a:ln>
            <a:solidFill>
              <a:srgbClr val="414141"/>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2100" u="none" kumimoji="0" normalizeH="0">
            <a:ln>
              <a:noFill/>
            </a:ln>
            <a:solidFill>
              <a:srgbClr val="414141"/>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BL Aqua">
  <a:themeElements>
    <a:clrScheme name="BL Aqua">
      <a:dk1>
        <a:srgbClr val="000000"/>
      </a:dk1>
      <a:lt1>
        <a:srgbClr val="FFFFFF"/>
      </a:lt1>
      <a:dk2>
        <a:srgbClr val="A7A7A7"/>
      </a:dk2>
      <a:lt2>
        <a:srgbClr val="535353"/>
      </a:lt2>
      <a:accent1>
        <a:srgbClr val="CBDB2A"/>
      </a:accent1>
      <a:accent2>
        <a:srgbClr val="00B3C9"/>
      </a:accent2>
      <a:accent3>
        <a:srgbClr val="803F92"/>
      </a:accent3>
      <a:accent4>
        <a:srgbClr val="FAA61A"/>
      </a:accent4>
      <a:accent5>
        <a:srgbClr val="41AD49"/>
      </a:accent5>
      <a:accent6>
        <a:srgbClr val="E1058C"/>
      </a:accent6>
      <a:hlink>
        <a:srgbClr val="0000FF"/>
      </a:hlink>
      <a:folHlink>
        <a:srgbClr val="FF00FF"/>
      </a:folHlink>
    </a:clrScheme>
    <a:fontScheme name="BL Aqua">
      <a:majorFont>
        <a:latin typeface="Helvetica"/>
        <a:ea typeface="Helvetica"/>
        <a:cs typeface="Helvetica"/>
      </a:majorFont>
      <a:minorFont>
        <a:latin typeface="Calibri"/>
        <a:ea typeface="Calibri"/>
        <a:cs typeface="Calibri"/>
      </a:minorFont>
    </a:fontScheme>
    <a:fmtScheme name="BL Aqu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959595"/>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2100" u="none" kumimoji="0" normalizeH="0">
            <a:ln>
              <a:noFill/>
            </a:ln>
            <a:solidFill>
              <a:srgbClr val="414141"/>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2100" u="none" kumimoji="0" normalizeH="0">
            <a:ln>
              <a:noFill/>
            </a:ln>
            <a:solidFill>
              <a:srgbClr val="414141"/>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