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9" r:id="rId4"/>
    <p:sldId id="258" r:id="rId5"/>
    <p:sldId id="266" r:id="rId6"/>
    <p:sldId id="260" r:id="rId7"/>
    <p:sldId id="261" r:id="rId8"/>
    <p:sldId id="262" r:id="rId9"/>
    <p:sldId id="267" r:id="rId10"/>
    <p:sldId id="268" r:id="rId11"/>
    <p:sldId id="269" r:id="rId12"/>
    <p:sldId id="263" r:id="rId13"/>
    <p:sldId id="270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21FB8B-2F7C-4A2B-8DEA-A1F9DEA4F300}" v="205" dt="2020-04-01T15:40:08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6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0ECB28-DF66-45C5-B9DC-F2E8962E1494}" type="doc">
      <dgm:prSet loTypeId="urn:microsoft.com/office/officeart/2005/8/layout/process3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26530365-3790-46C4-8816-F695B18DD830}">
      <dgm:prSet/>
      <dgm:spPr/>
      <dgm:t>
        <a:bodyPr/>
        <a:lstStyle/>
        <a:p>
          <a:r>
            <a:rPr lang="en-GB" b="1" dirty="0"/>
            <a:t>2014</a:t>
          </a:r>
        </a:p>
      </dgm:t>
    </dgm:pt>
    <dgm:pt modelId="{834CCAED-6FAC-42D1-9690-EBBFEDEC2EFE}" type="parTrans" cxnId="{2EB4BC74-F0E0-449E-9E6C-16890F2EAFC2}">
      <dgm:prSet/>
      <dgm:spPr/>
      <dgm:t>
        <a:bodyPr/>
        <a:lstStyle/>
        <a:p>
          <a:endParaRPr lang="en-GB"/>
        </a:p>
      </dgm:t>
    </dgm:pt>
    <dgm:pt modelId="{9FBE2BB2-519C-4FE7-904A-7846C835FBC1}" type="sibTrans" cxnId="{2EB4BC74-F0E0-449E-9E6C-16890F2EAFC2}">
      <dgm:prSet/>
      <dgm:spPr/>
      <dgm:t>
        <a:bodyPr/>
        <a:lstStyle/>
        <a:p>
          <a:endParaRPr lang="en-GB"/>
        </a:p>
      </dgm:t>
    </dgm:pt>
    <dgm:pt modelId="{DB55D830-F42F-4D07-BAD7-992DB1EBC7D0}">
      <dgm:prSet/>
      <dgm:spPr/>
      <dgm:t>
        <a:bodyPr/>
        <a:lstStyle/>
        <a:p>
          <a:r>
            <a:rPr lang="en-GB" dirty="0"/>
            <a:t>RDM support and training for academic staff and PGRs</a:t>
          </a:r>
        </a:p>
      </dgm:t>
    </dgm:pt>
    <dgm:pt modelId="{F647FEF5-7887-4002-8A55-63DFEABCE0E7}" type="parTrans" cxnId="{55DF6E0C-872B-49A9-9406-24B74C36CE59}">
      <dgm:prSet/>
      <dgm:spPr/>
      <dgm:t>
        <a:bodyPr/>
        <a:lstStyle/>
        <a:p>
          <a:endParaRPr lang="en-GB"/>
        </a:p>
      </dgm:t>
    </dgm:pt>
    <dgm:pt modelId="{CEA47F05-873D-4170-AA0A-1262DB13354A}" type="sibTrans" cxnId="{55DF6E0C-872B-49A9-9406-24B74C36CE59}">
      <dgm:prSet/>
      <dgm:spPr/>
      <dgm:t>
        <a:bodyPr/>
        <a:lstStyle/>
        <a:p>
          <a:endParaRPr lang="en-GB"/>
        </a:p>
      </dgm:t>
    </dgm:pt>
    <dgm:pt modelId="{33413C3C-463C-4CEA-9C1E-BF3FE8409FC2}">
      <dgm:prSet/>
      <dgm:spPr/>
      <dgm:t>
        <a:bodyPr/>
        <a:lstStyle/>
        <a:p>
          <a:r>
            <a:rPr lang="en-GB" b="1" dirty="0"/>
            <a:t>2015</a:t>
          </a:r>
        </a:p>
      </dgm:t>
    </dgm:pt>
    <dgm:pt modelId="{E0D8E13F-8C76-4AE1-B1D1-5D2AC09F95BA}" type="parTrans" cxnId="{EE011D6E-920C-4046-9810-745578C05150}">
      <dgm:prSet/>
      <dgm:spPr/>
      <dgm:t>
        <a:bodyPr/>
        <a:lstStyle/>
        <a:p>
          <a:endParaRPr lang="en-GB"/>
        </a:p>
      </dgm:t>
    </dgm:pt>
    <dgm:pt modelId="{E76E864D-1814-4CA4-B119-FFA571AB9416}" type="sibTrans" cxnId="{EE011D6E-920C-4046-9810-745578C05150}">
      <dgm:prSet/>
      <dgm:spPr/>
      <dgm:t>
        <a:bodyPr/>
        <a:lstStyle/>
        <a:p>
          <a:endParaRPr lang="en-GB"/>
        </a:p>
      </dgm:t>
    </dgm:pt>
    <dgm:pt modelId="{DF6D5249-172C-4549-B7DF-F368533AE6B2}">
      <dgm:prSet/>
      <dgm:spPr/>
      <dgm:t>
        <a:bodyPr/>
        <a:lstStyle/>
        <a:p>
          <a:r>
            <a:rPr lang="en-GB" b="1" dirty="0"/>
            <a:t>2017</a:t>
          </a:r>
        </a:p>
      </dgm:t>
    </dgm:pt>
    <dgm:pt modelId="{D53F36DE-1C90-42A6-84D7-B1DFC3959D46}" type="parTrans" cxnId="{0656C712-3D85-4014-92AA-2ECF848F4DE1}">
      <dgm:prSet/>
      <dgm:spPr/>
      <dgm:t>
        <a:bodyPr/>
        <a:lstStyle/>
        <a:p>
          <a:endParaRPr lang="en-GB"/>
        </a:p>
      </dgm:t>
    </dgm:pt>
    <dgm:pt modelId="{1A84B268-B8F7-4664-A599-80EBD3ED812F}" type="sibTrans" cxnId="{0656C712-3D85-4014-92AA-2ECF848F4DE1}">
      <dgm:prSet/>
      <dgm:spPr/>
      <dgm:t>
        <a:bodyPr/>
        <a:lstStyle/>
        <a:p>
          <a:endParaRPr lang="en-GB"/>
        </a:p>
      </dgm:t>
    </dgm:pt>
    <dgm:pt modelId="{A208A8B0-19E6-4CF5-BCA3-0A4AF1002919}">
      <dgm:prSet/>
      <dgm:spPr/>
      <dgm:t>
        <a:bodyPr/>
        <a:lstStyle/>
        <a:p>
          <a:r>
            <a:rPr lang="en-GB" dirty="0"/>
            <a:t>Service launched</a:t>
          </a:r>
        </a:p>
      </dgm:t>
    </dgm:pt>
    <dgm:pt modelId="{2831CE7C-8726-4299-9F37-E9A7D3AE0910}" type="parTrans" cxnId="{0BADAFA5-9698-4A0B-822A-0B76622E8915}">
      <dgm:prSet/>
      <dgm:spPr/>
      <dgm:t>
        <a:bodyPr/>
        <a:lstStyle/>
        <a:p>
          <a:endParaRPr lang="en-GB"/>
        </a:p>
      </dgm:t>
    </dgm:pt>
    <dgm:pt modelId="{3F6CE946-A637-4DDE-B30A-31FADD606952}" type="sibTrans" cxnId="{0BADAFA5-9698-4A0B-822A-0B76622E8915}">
      <dgm:prSet/>
      <dgm:spPr/>
      <dgm:t>
        <a:bodyPr/>
        <a:lstStyle/>
        <a:p>
          <a:endParaRPr lang="en-GB"/>
        </a:p>
      </dgm:t>
    </dgm:pt>
    <dgm:pt modelId="{06FDEAC8-68BA-4A3C-84E9-5654495CA995}">
      <dgm:prSet/>
      <dgm:spPr/>
      <dgm:t>
        <a:bodyPr/>
        <a:lstStyle/>
        <a:p>
          <a:r>
            <a:rPr lang="en-GB"/>
            <a:t>data.bris Research Data Repository launched</a:t>
          </a:r>
          <a:endParaRPr lang="en-GB" dirty="0"/>
        </a:p>
      </dgm:t>
    </dgm:pt>
    <dgm:pt modelId="{A7662910-0644-4FD7-A2C1-213FFBB6506B}" type="parTrans" cxnId="{342FAC51-558C-4A88-9DB0-CFABFB025C4F}">
      <dgm:prSet/>
      <dgm:spPr/>
      <dgm:t>
        <a:bodyPr/>
        <a:lstStyle/>
        <a:p>
          <a:endParaRPr lang="en-GB"/>
        </a:p>
      </dgm:t>
    </dgm:pt>
    <dgm:pt modelId="{174CF18D-E3AF-4ABD-89B4-6AE24A000BDF}" type="sibTrans" cxnId="{342FAC51-558C-4A88-9DB0-CFABFB025C4F}">
      <dgm:prSet/>
      <dgm:spPr/>
      <dgm:t>
        <a:bodyPr/>
        <a:lstStyle/>
        <a:p>
          <a:endParaRPr lang="en-GB"/>
        </a:p>
      </dgm:t>
    </dgm:pt>
    <dgm:pt modelId="{F11AF3BD-C9E3-49FB-8DB7-8163EFB8CBC4}">
      <dgm:prSet/>
      <dgm:spPr/>
      <dgm:t>
        <a:bodyPr/>
        <a:lstStyle/>
        <a:p>
          <a:r>
            <a:rPr lang="en-GB" dirty="0"/>
            <a:t>Open data only</a:t>
          </a:r>
        </a:p>
      </dgm:t>
    </dgm:pt>
    <dgm:pt modelId="{D0A9DB2B-9C94-49C5-8307-99581A118180}" type="parTrans" cxnId="{C9E5F3EE-08BB-4D22-A6E3-DCA841CCC19E}">
      <dgm:prSet/>
      <dgm:spPr/>
      <dgm:t>
        <a:bodyPr/>
        <a:lstStyle/>
        <a:p>
          <a:endParaRPr lang="en-GB"/>
        </a:p>
      </dgm:t>
    </dgm:pt>
    <dgm:pt modelId="{94E6D32A-02B7-40B4-AECA-C709116961F5}" type="sibTrans" cxnId="{C9E5F3EE-08BB-4D22-A6E3-DCA841CCC19E}">
      <dgm:prSet/>
      <dgm:spPr/>
      <dgm:t>
        <a:bodyPr/>
        <a:lstStyle/>
        <a:p>
          <a:endParaRPr lang="en-GB"/>
        </a:p>
      </dgm:t>
    </dgm:pt>
    <dgm:pt modelId="{C976C8E5-E53D-48F0-9542-B2DBC78D3339}">
      <dgm:prSet/>
      <dgm:spPr/>
      <dgm:t>
        <a:bodyPr/>
        <a:lstStyle/>
        <a:p>
          <a:r>
            <a:rPr lang="en-GB" dirty="0"/>
            <a:t>Restricted/Controlled data publication available for sensitive data</a:t>
          </a:r>
        </a:p>
      </dgm:t>
    </dgm:pt>
    <dgm:pt modelId="{A4D37C78-9F3A-4F7E-8E23-374902B50F3A}" type="parTrans" cxnId="{558721E9-AF66-4D55-A9F5-8B0C4CA6E336}">
      <dgm:prSet/>
      <dgm:spPr/>
      <dgm:t>
        <a:bodyPr/>
        <a:lstStyle/>
        <a:p>
          <a:endParaRPr lang="en-GB"/>
        </a:p>
      </dgm:t>
    </dgm:pt>
    <dgm:pt modelId="{7A129025-89A3-4DD4-A4DF-3202F8768C43}" type="sibTrans" cxnId="{558721E9-AF66-4D55-A9F5-8B0C4CA6E336}">
      <dgm:prSet/>
      <dgm:spPr/>
      <dgm:t>
        <a:bodyPr/>
        <a:lstStyle/>
        <a:p>
          <a:endParaRPr lang="en-GB"/>
        </a:p>
      </dgm:t>
    </dgm:pt>
    <dgm:pt modelId="{6BF4A966-BB27-41C8-BB95-B1AF382A0C5E}" type="pres">
      <dgm:prSet presAssocID="{7B0ECB28-DF66-45C5-B9DC-F2E8962E1494}" presName="linearFlow" presStyleCnt="0">
        <dgm:presLayoutVars>
          <dgm:dir/>
          <dgm:animLvl val="lvl"/>
          <dgm:resizeHandles val="exact"/>
        </dgm:presLayoutVars>
      </dgm:prSet>
      <dgm:spPr/>
    </dgm:pt>
    <dgm:pt modelId="{5B3C3951-6E3B-468D-9304-BAA01CCD914D}" type="pres">
      <dgm:prSet presAssocID="{26530365-3790-46C4-8816-F695B18DD830}" presName="composite" presStyleCnt="0"/>
      <dgm:spPr/>
    </dgm:pt>
    <dgm:pt modelId="{CAD1A3F8-FA83-4ED0-A126-1F1611B0BDE6}" type="pres">
      <dgm:prSet presAssocID="{26530365-3790-46C4-8816-F695B18DD83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9CD7F22-BA90-4AF8-A773-DD440C55B927}" type="pres">
      <dgm:prSet presAssocID="{26530365-3790-46C4-8816-F695B18DD830}" presName="parSh" presStyleLbl="node1" presStyleIdx="0" presStyleCnt="3"/>
      <dgm:spPr/>
    </dgm:pt>
    <dgm:pt modelId="{725BFF5F-BD10-4DF4-946A-8C374CB71735}" type="pres">
      <dgm:prSet presAssocID="{26530365-3790-46C4-8816-F695B18DD830}" presName="desTx" presStyleLbl="fgAcc1" presStyleIdx="0" presStyleCnt="3">
        <dgm:presLayoutVars>
          <dgm:bulletEnabled val="1"/>
        </dgm:presLayoutVars>
      </dgm:prSet>
      <dgm:spPr/>
    </dgm:pt>
    <dgm:pt modelId="{A49692DF-2508-43C4-9955-0392FC782F5A}" type="pres">
      <dgm:prSet presAssocID="{9FBE2BB2-519C-4FE7-904A-7846C835FBC1}" presName="sibTrans" presStyleLbl="sibTrans2D1" presStyleIdx="0" presStyleCnt="2"/>
      <dgm:spPr/>
    </dgm:pt>
    <dgm:pt modelId="{A124FE83-320A-4F43-B065-0B46B5D2F521}" type="pres">
      <dgm:prSet presAssocID="{9FBE2BB2-519C-4FE7-904A-7846C835FBC1}" presName="connTx" presStyleLbl="sibTrans2D1" presStyleIdx="0" presStyleCnt="2"/>
      <dgm:spPr/>
    </dgm:pt>
    <dgm:pt modelId="{021C01C2-C170-4AEB-8D1E-1CCAA953BBC8}" type="pres">
      <dgm:prSet presAssocID="{33413C3C-463C-4CEA-9C1E-BF3FE8409FC2}" presName="composite" presStyleCnt="0"/>
      <dgm:spPr/>
    </dgm:pt>
    <dgm:pt modelId="{BD229373-18F7-4D8D-B99F-B8333B5101F3}" type="pres">
      <dgm:prSet presAssocID="{33413C3C-463C-4CEA-9C1E-BF3FE8409FC2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BC9A837-2AEE-4381-873B-D777C3CB0818}" type="pres">
      <dgm:prSet presAssocID="{33413C3C-463C-4CEA-9C1E-BF3FE8409FC2}" presName="parSh" presStyleLbl="node1" presStyleIdx="1" presStyleCnt="3"/>
      <dgm:spPr/>
    </dgm:pt>
    <dgm:pt modelId="{D06FE640-7119-44BC-97F7-2967A588B50A}" type="pres">
      <dgm:prSet presAssocID="{33413C3C-463C-4CEA-9C1E-BF3FE8409FC2}" presName="desTx" presStyleLbl="fgAcc1" presStyleIdx="1" presStyleCnt="3">
        <dgm:presLayoutVars>
          <dgm:bulletEnabled val="1"/>
        </dgm:presLayoutVars>
      </dgm:prSet>
      <dgm:spPr/>
    </dgm:pt>
    <dgm:pt modelId="{41FE3087-D1BA-40EB-AF96-4FA33E09F18E}" type="pres">
      <dgm:prSet presAssocID="{E76E864D-1814-4CA4-B119-FFA571AB9416}" presName="sibTrans" presStyleLbl="sibTrans2D1" presStyleIdx="1" presStyleCnt="2"/>
      <dgm:spPr/>
    </dgm:pt>
    <dgm:pt modelId="{D9FE57C6-0DF9-4ADD-9AC8-444D8B73B049}" type="pres">
      <dgm:prSet presAssocID="{E76E864D-1814-4CA4-B119-FFA571AB9416}" presName="connTx" presStyleLbl="sibTrans2D1" presStyleIdx="1" presStyleCnt="2"/>
      <dgm:spPr/>
    </dgm:pt>
    <dgm:pt modelId="{8373F707-FB0D-4A32-AAF7-A7843D13036C}" type="pres">
      <dgm:prSet presAssocID="{DF6D5249-172C-4549-B7DF-F368533AE6B2}" presName="composite" presStyleCnt="0"/>
      <dgm:spPr/>
    </dgm:pt>
    <dgm:pt modelId="{12333358-BAAD-4EFE-8C77-814980FCF7D5}" type="pres">
      <dgm:prSet presAssocID="{DF6D5249-172C-4549-B7DF-F368533AE6B2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2E0B3D9-B8B5-475D-A268-D5E2D20B54C7}" type="pres">
      <dgm:prSet presAssocID="{DF6D5249-172C-4549-B7DF-F368533AE6B2}" presName="parSh" presStyleLbl="node1" presStyleIdx="2" presStyleCnt="3"/>
      <dgm:spPr/>
    </dgm:pt>
    <dgm:pt modelId="{7071739C-6F96-4DAD-A158-0B8BB96ECD5E}" type="pres">
      <dgm:prSet presAssocID="{DF6D5249-172C-4549-B7DF-F368533AE6B2}" presName="desTx" presStyleLbl="fgAcc1" presStyleIdx="2" presStyleCnt="3">
        <dgm:presLayoutVars>
          <dgm:bulletEnabled val="1"/>
        </dgm:presLayoutVars>
      </dgm:prSet>
      <dgm:spPr/>
    </dgm:pt>
  </dgm:ptLst>
  <dgm:cxnLst>
    <dgm:cxn modelId="{4F87A90B-C750-4938-9566-3A0232B9EA4A}" type="presOf" srcId="{7B0ECB28-DF66-45C5-B9DC-F2E8962E1494}" destId="{6BF4A966-BB27-41C8-BB95-B1AF382A0C5E}" srcOrd="0" destOrd="0" presId="urn:microsoft.com/office/officeart/2005/8/layout/process3"/>
    <dgm:cxn modelId="{55DF6E0C-872B-49A9-9406-24B74C36CE59}" srcId="{26530365-3790-46C4-8816-F695B18DD830}" destId="{DB55D830-F42F-4D07-BAD7-992DB1EBC7D0}" srcOrd="1" destOrd="0" parTransId="{F647FEF5-7887-4002-8A55-63DFEABCE0E7}" sibTransId="{CEA47F05-873D-4170-AA0A-1262DB13354A}"/>
    <dgm:cxn modelId="{0656C712-3D85-4014-92AA-2ECF848F4DE1}" srcId="{7B0ECB28-DF66-45C5-B9DC-F2E8962E1494}" destId="{DF6D5249-172C-4549-B7DF-F368533AE6B2}" srcOrd="2" destOrd="0" parTransId="{D53F36DE-1C90-42A6-84D7-B1DFC3959D46}" sibTransId="{1A84B268-B8F7-4664-A599-80EBD3ED812F}"/>
    <dgm:cxn modelId="{D30FBA1B-13A7-43A0-95B6-4A8228F7F824}" type="presOf" srcId="{26530365-3790-46C4-8816-F695B18DD830}" destId="{09CD7F22-BA90-4AF8-A773-DD440C55B927}" srcOrd="1" destOrd="0" presId="urn:microsoft.com/office/officeart/2005/8/layout/process3"/>
    <dgm:cxn modelId="{DC93171F-8E9D-410A-8B73-614CCEE6E937}" type="presOf" srcId="{DF6D5249-172C-4549-B7DF-F368533AE6B2}" destId="{12333358-BAAD-4EFE-8C77-814980FCF7D5}" srcOrd="0" destOrd="0" presId="urn:microsoft.com/office/officeart/2005/8/layout/process3"/>
    <dgm:cxn modelId="{EE011D6E-920C-4046-9810-745578C05150}" srcId="{7B0ECB28-DF66-45C5-B9DC-F2E8962E1494}" destId="{33413C3C-463C-4CEA-9C1E-BF3FE8409FC2}" srcOrd="1" destOrd="0" parTransId="{E0D8E13F-8C76-4AE1-B1D1-5D2AC09F95BA}" sibTransId="{E76E864D-1814-4CA4-B119-FFA571AB9416}"/>
    <dgm:cxn modelId="{EA137970-CD5A-4199-A989-983D84143261}" type="presOf" srcId="{33413C3C-463C-4CEA-9C1E-BF3FE8409FC2}" destId="{BD229373-18F7-4D8D-B99F-B8333B5101F3}" srcOrd="0" destOrd="0" presId="urn:microsoft.com/office/officeart/2005/8/layout/process3"/>
    <dgm:cxn modelId="{342FAC51-558C-4A88-9DB0-CFABFB025C4F}" srcId="{33413C3C-463C-4CEA-9C1E-BF3FE8409FC2}" destId="{06FDEAC8-68BA-4A3C-84E9-5654495CA995}" srcOrd="0" destOrd="0" parTransId="{A7662910-0644-4FD7-A2C1-213FFBB6506B}" sibTransId="{174CF18D-E3AF-4ABD-89B4-6AE24A000BDF}"/>
    <dgm:cxn modelId="{C214FC52-7FAC-4DA0-BFBB-A2FF87D3429D}" type="presOf" srcId="{DB55D830-F42F-4D07-BAD7-992DB1EBC7D0}" destId="{725BFF5F-BD10-4DF4-946A-8C374CB71735}" srcOrd="0" destOrd="1" presId="urn:microsoft.com/office/officeart/2005/8/layout/process3"/>
    <dgm:cxn modelId="{2EB4BC74-F0E0-449E-9E6C-16890F2EAFC2}" srcId="{7B0ECB28-DF66-45C5-B9DC-F2E8962E1494}" destId="{26530365-3790-46C4-8816-F695B18DD830}" srcOrd="0" destOrd="0" parTransId="{834CCAED-6FAC-42D1-9690-EBBFEDEC2EFE}" sibTransId="{9FBE2BB2-519C-4FE7-904A-7846C835FBC1}"/>
    <dgm:cxn modelId="{CA9B5855-6BFB-4A2F-B897-C7C6CB56009B}" type="presOf" srcId="{F11AF3BD-C9E3-49FB-8DB7-8163EFB8CBC4}" destId="{D06FE640-7119-44BC-97F7-2967A588B50A}" srcOrd="0" destOrd="1" presId="urn:microsoft.com/office/officeart/2005/8/layout/process3"/>
    <dgm:cxn modelId="{3F05BA88-05D3-452A-9D45-5C835ED5BE36}" type="presOf" srcId="{26530365-3790-46C4-8816-F695B18DD830}" destId="{CAD1A3F8-FA83-4ED0-A126-1F1611B0BDE6}" srcOrd="0" destOrd="0" presId="urn:microsoft.com/office/officeart/2005/8/layout/process3"/>
    <dgm:cxn modelId="{64DBA993-A14A-411F-815E-93D417E3BC38}" type="presOf" srcId="{E76E864D-1814-4CA4-B119-FFA571AB9416}" destId="{D9FE57C6-0DF9-4ADD-9AC8-444D8B73B049}" srcOrd="1" destOrd="0" presId="urn:microsoft.com/office/officeart/2005/8/layout/process3"/>
    <dgm:cxn modelId="{0BADAFA5-9698-4A0B-822A-0B76622E8915}" srcId="{26530365-3790-46C4-8816-F695B18DD830}" destId="{A208A8B0-19E6-4CF5-BCA3-0A4AF1002919}" srcOrd="0" destOrd="0" parTransId="{2831CE7C-8726-4299-9F37-E9A7D3AE0910}" sibTransId="{3F6CE946-A637-4DDE-B30A-31FADD606952}"/>
    <dgm:cxn modelId="{421273A6-D367-45A1-92FE-296C85681CFF}" type="presOf" srcId="{DF6D5249-172C-4549-B7DF-F368533AE6B2}" destId="{22E0B3D9-B8B5-475D-A268-D5E2D20B54C7}" srcOrd="1" destOrd="0" presId="urn:microsoft.com/office/officeart/2005/8/layout/process3"/>
    <dgm:cxn modelId="{F22BA1C8-CF1B-4DB6-B605-5672DD0CD100}" type="presOf" srcId="{06FDEAC8-68BA-4A3C-84E9-5654495CA995}" destId="{D06FE640-7119-44BC-97F7-2967A588B50A}" srcOrd="0" destOrd="0" presId="urn:microsoft.com/office/officeart/2005/8/layout/process3"/>
    <dgm:cxn modelId="{EA4C44CD-0B30-4807-A87D-A6FF52DFCEC0}" type="presOf" srcId="{9FBE2BB2-519C-4FE7-904A-7846C835FBC1}" destId="{A124FE83-320A-4F43-B065-0B46B5D2F521}" srcOrd="1" destOrd="0" presId="urn:microsoft.com/office/officeart/2005/8/layout/process3"/>
    <dgm:cxn modelId="{E3E780E0-7EE1-4F77-BA79-A8AA76103ED2}" type="presOf" srcId="{C976C8E5-E53D-48F0-9542-B2DBC78D3339}" destId="{7071739C-6F96-4DAD-A158-0B8BB96ECD5E}" srcOrd="0" destOrd="0" presId="urn:microsoft.com/office/officeart/2005/8/layout/process3"/>
    <dgm:cxn modelId="{558721E9-AF66-4D55-A9F5-8B0C4CA6E336}" srcId="{DF6D5249-172C-4549-B7DF-F368533AE6B2}" destId="{C976C8E5-E53D-48F0-9542-B2DBC78D3339}" srcOrd="0" destOrd="0" parTransId="{A4D37C78-9F3A-4F7E-8E23-374902B50F3A}" sibTransId="{7A129025-89A3-4DD4-A4DF-3202F8768C43}"/>
    <dgm:cxn modelId="{2D1DAAEB-2423-422A-ACC6-827A5C2A71F3}" type="presOf" srcId="{E76E864D-1814-4CA4-B119-FFA571AB9416}" destId="{41FE3087-D1BA-40EB-AF96-4FA33E09F18E}" srcOrd="0" destOrd="0" presId="urn:microsoft.com/office/officeart/2005/8/layout/process3"/>
    <dgm:cxn modelId="{EE548AED-D253-47B5-B993-DB54D7A00000}" type="presOf" srcId="{33413C3C-463C-4CEA-9C1E-BF3FE8409FC2}" destId="{1BC9A837-2AEE-4381-873B-D777C3CB0818}" srcOrd="1" destOrd="0" presId="urn:microsoft.com/office/officeart/2005/8/layout/process3"/>
    <dgm:cxn modelId="{3BF1BBED-7D8F-4141-A77F-9D1997C0F8AF}" type="presOf" srcId="{9FBE2BB2-519C-4FE7-904A-7846C835FBC1}" destId="{A49692DF-2508-43C4-9955-0392FC782F5A}" srcOrd="0" destOrd="0" presId="urn:microsoft.com/office/officeart/2005/8/layout/process3"/>
    <dgm:cxn modelId="{C9E5F3EE-08BB-4D22-A6E3-DCA841CCC19E}" srcId="{33413C3C-463C-4CEA-9C1E-BF3FE8409FC2}" destId="{F11AF3BD-C9E3-49FB-8DB7-8163EFB8CBC4}" srcOrd="1" destOrd="0" parTransId="{D0A9DB2B-9C94-49C5-8307-99581A118180}" sibTransId="{94E6D32A-02B7-40B4-AECA-C709116961F5}"/>
    <dgm:cxn modelId="{0B9D43FF-9C88-4AC0-BB9A-E113550BB1EC}" type="presOf" srcId="{A208A8B0-19E6-4CF5-BCA3-0A4AF1002919}" destId="{725BFF5F-BD10-4DF4-946A-8C374CB71735}" srcOrd="0" destOrd="0" presId="urn:microsoft.com/office/officeart/2005/8/layout/process3"/>
    <dgm:cxn modelId="{C57065D6-7347-46E4-8DD6-C39FC9DFA95F}" type="presParOf" srcId="{6BF4A966-BB27-41C8-BB95-B1AF382A0C5E}" destId="{5B3C3951-6E3B-468D-9304-BAA01CCD914D}" srcOrd="0" destOrd="0" presId="urn:microsoft.com/office/officeart/2005/8/layout/process3"/>
    <dgm:cxn modelId="{FCA4ED59-8ACC-4A5D-AA8A-49364BAB981B}" type="presParOf" srcId="{5B3C3951-6E3B-468D-9304-BAA01CCD914D}" destId="{CAD1A3F8-FA83-4ED0-A126-1F1611B0BDE6}" srcOrd="0" destOrd="0" presId="urn:microsoft.com/office/officeart/2005/8/layout/process3"/>
    <dgm:cxn modelId="{E98C89D0-1DCA-4235-9E4B-650D82E57281}" type="presParOf" srcId="{5B3C3951-6E3B-468D-9304-BAA01CCD914D}" destId="{09CD7F22-BA90-4AF8-A773-DD440C55B927}" srcOrd="1" destOrd="0" presId="urn:microsoft.com/office/officeart/2005/8/layout/process3"/>
    <dgm:cxn modelId="{06AB439C-B530-46BC-B659-C46B7DCE281E}" type="presParOf" srcId="{5B3C3951-6E3B-468D-9304-BAA01CCD914D}" destId="{725BFF5F-BD10-4DF4-946A-8C374CB71735}" srcOrd="2" destOrd="0" presId="urn:microsoft.com/office/officeart/2005/8/layout/process3"/>
    <dgm:cxn modelId="{9BAAD1B5-8383-4EE6-86AE-58512490F08B}" type="presParOf" srcId="{6BF4A966-BB27-41C8-BB95-B1AF382A0C5E}" destId="{A49692DF-2508-43C4-9955-0392FC782F5A}" srcOrd="1" destOrd="0" presId="urn:microsoft.com/office/officeart/2005/8/layout/process3"/>
    <dgm:cxn modelId="{43A04073-28C1-47C3-9BC0-24D425AF5CF5}" type="presParOf" srcId="{A49692DF-2508-43C4-9955-0392FC782F5A}" destId="{A124FE83-320A-4F43-B065-0B46B5D2F521}" srcOrd="0" destOrd="0" presId="urn:microsoft.com/office/officeart/2005/8/layout/process3"/>
    <dgm:cxn modelId="{2B1EF91C-77AC-4EFD-A67A-AA2D0324388E}" type="presParOf" srcId="{6BF4A966-BB27-41C8-BB95-B1AF382A0C5E}" destId="{021C01C2-C170-4AEB-8D1E-1CCAA953BBC8}" srcOrd="2" destOrd="0" presId="urn:microsoft.com/office/officeart/2005/8/layout/process3"/>
    <dgm:cxn modelId="{ED5941AE-917C-42F4-9E6A-97EF5CE49629}" type="presParOf" srcId="{021C01C2-C170-4AEB-8D1E-1CCAA953BBC8}" destId="{BD229373-18F7-4D8D-B99F-B8333B5101F3}" srcOrd="0" destOrd="0" presId="urn:microsoft.com/office/officeart/2005/8/layout/process3"/>
    <dgm:cxn modelId="{7C9A4BCC-A651-462E-BCDF-15EBC6E56291}" type="presParOf" srcId="{021C01C2-C170-4AEB-8D1E-1CCAA953BBC8}" destId="{1BC9A837-2AEE-4381-873B-D777C3CB0818}" srcOrd="1" destOrd="0" presId="urn:microsoft.com/office/officeart/2005/8/layout/process3"/>
    <dgm:cxn modelId="{67ED6A4B-483A-42A5-99A3-D1595F4DB131}" type="presParOf" srcId="{021C01C2-C170-4AEB-8D1E-1CCAA953BBC8}" destId="{D06FE640-7119-44BC-97F7-2967A588B50A}" srcOrd="2" destOrd="0" presId="urn:microsoft.com/office/officeart/2005/8/layout/process3"/>
    <dgm:cxn modelId="{F9D8EDA9-A784-45BC-A9CA-538026BEB00A}" type="presParOf" srcId="{6BF4A966-BB27-41C8-BB95-B1AF382A0C5E}" destId="{41FE3087-D1BA-40EB-AF96-4FA33E09F18E}" srcOrd="3" destOrd="0" presId="urn:microsoft.com/office/officeart/2005/8/layout/process3"/>
    <dgm:cxn modelId="{25208144-7603-40C1-8F92-7EA44E0C1E21}" type="presParOf" srcId="{41FE3087-D1BA-40EB-AF96-4FA33E09F18E}" destId="{D9FE57C6-0DF9-4ADD-9AC8-444D8B73B049}" srcOrd="0" destOrd="0" presId="urn:microsoft.com/office/officeart/2005/8/layout/process3"/>
    <dgm:cxn modelId="{3D5E4F20-3A46-4473-9BAE-6F5FD6D44CDE}" type="presParOf" srcId="{6BF4A966-BB27-41C8-BB95-B1AF382A0C5E}" destId="{8373F707-FB0D-4A32-AAF7-A7843D13036C}" srcOrd="4" destOrd="0" presId="urn:microsoft.com/office/officeart/2005/8/layout/process3"/>
    <dgm:cxn modelId="{72DD105B-976B-400C-9D2A-235B0C5152ED}" type="presParOf" srcId="{8373F707-FB0D-4A32-AAF7-A7843D13036C}" destId="{12333358-BAAD-4EFE-8C77-814980FCF7D5}" srcOrd="0" destOrd="0" presId="urn:microsoft.com/office/officeart/2005/8/layout/process3"/>
    <dgm:cxn modelId="{730AEEDE-6094-41E7-B298-1D756E21365B}" type="presParOf" srcId="{8373F707-FB0D-4A32-AAF7-A7843D13036C}" destId="{22E0B3D9-B8B5-475D-A268-D5E2D20B54C7}" srcOrd="1" destOrd="0" presId="urn:microsoft.com/office/officeart/2005/8/layout/process3"/>
    <dgm:cxn modelId="{28751942-D945-4961-AA00-4E9DB744873A}" type="presParOf" srcId="{8373F707-FB0D-4A32-AAF7-A7843D13036C}" destId="{7071739C-6F96-4DAD-A158-0B8BB96ECD5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272F04-C6C7-420D-9DD8-C727D0FF85A1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C11275-2752-4CF0-A3AA-07398548DFFF}">
      <dgm:prSet phldrT="[Text]"/>
      <dgm:spPr>
        <a:ln>
          <a:noFill/>
        </a:ln>
      </dgm:spPr>
      <dgm:t>
        <a:bodyPr/>
        <a:lstStyle/>
        <a:p>
          <a:r>
            <a:rPr lang="en-GB" dirty="0"/>
            <a:t>harm to research participants</a:t>
          </a:r>
        </a:p>
      </dgm:t>
    </dgm:pt>
    <dgm:pt modelId="{9C8934EB-802D-49F3-B37C-C35D63A8BF25}" type="parTrans" cxnId="{C1D6FD3C-A2F3-42BE-AAE1-B525A2FEDE74}">
      <dgm:prSet/>
      <dgm:spPr/>
      <dgm:t>
        <a:bodyPr/>
        <a:lstStyle/>
        <a:p>
          <a:endParaRPr lang="en-GB"/>
        </a:p>
      </dgm:t>
    </dgm:pt>
    <dgm:pt modelId="{F5ABE1CF-7A73-487C-AF30-0485089B22C0}" type="sibTrans" cxnId="{C1D6FD3C-A2F3-42BE-AAE1-B525A2FEDE74}">
      <dgm:prSet/>
      <dgm:spPr/>
      <dgm:t>
        <a:bodyPr/>
        <a:lstStyle/>
        <a:p>
          <a:endParaRPr lang="en-GB"/>
        </a:p>
      </dgm:t>
    </dgm:pt>
    <dgm:pt modelId="{5D1175BC-9E35-4A9B-AD93-DB39F67B8B7B}">
      <dgm:prSet/>
      <dgm:spPr>
        <a:ln>
          <a:noFill/>
        </a:ln>
      </dgm:spPr>
      <dgm:t>
        <a:bodyPr/>
        <a:lstStyle/>
        <a:p>
          <a:r>
            <a:rPr lang="en-GB" dirty="0"/>
            <a:t>harm to institution/funding body</a:t>
          </a:r>
        </a:p>
      </dgm:t>
    </dgm:pt>
    <dgm:pt modelId="{83216A6B-6292-440B-9D3E-D8DDD3F55E39}" type="parTrans" cxnId="{EB07AB35-5E0B-450B-A900-35DFCC826434}">
      <dgm:prSet/>
      <dgm:spPr/>
      <dgm:t>
        <a:bodyPr/>
        <a:lstStyle/>
        <a:p>
          <a:endParaRPr lang="en-GB"/>
        </a:p>
      </dgm:t>
    </dgm:pt>
    <dgm:pt modelId="{F274B1F2-CD02-4429-BFB9-11BD822D81A0}" type="sibTrans" cxnId="{EB07AB35-5E0B-450B-A900-35DFCC826434}">
      <dgm:prSet/>
      <dgm:spPr/>
      <dgm:t>
        <a:bodyPr/>
        <a:lstStyle/>
        <a:p>
          <a:endParaRPr lang="en-GB"/>
        </a:p>
      </dgm:t>
    </dgm:pt>
    <dgm:pt modelId="{7D566454-1E52-4492-84D9-804E745F3A6D}">
      <dgm:prSet/>
      <dgm:spPr>
        <a:ln>
          <a:noFill/>
        </a:ln>
      </dgm:spPr>
      <dgm:t>
        <a:bodyPr/>
        <a:lstStyle/>
        <a:p>
          <a:r>
            <a:rPr lang="en-GB" dirty="0"/>
            <a:t>impact on future research</a:t>
          </a:r>
        </a:p>
      </dgm:t>
    </dgm:pt>
    <dgm:pt modelId="{120A5D01-61F0-46AA-BBC5-0A4B9DF6373D}" type="parTrans" cxnId="{52CDE4B2-C1C3-4F6D-B377-D77F50598FDF}">
      <dgm:prSet/>
      <dgm:spPr/>
      <dgm:t>
        <a:bodyPr/>
        <a:lstStyle/>
        <a:p>
          <a:endParaRPr lang="en-GB"/>
        </a:p>
      </dgm:t>
    </dgm:pt>
    <dgm:pt modelId="{FA3483F9-E3D6-4AE8-878D-D4E49FD534D1}" type="sibTrans" cxnId="{52CDE4B2-C1C3-4F6D-B377-D77F50598FDF}">
      <dgm:prSet/>
      <dgm:spPr/>
      <dgm:t>
        <a:bodyPr/>
        <a:lstStyle/>
        <a:p>
          <a:endParaRPr lang="en-GB"/>
        </a:p>
      </dgm:t>
    </dgm:pt>
    <dgm:pt modelId="{63B1200B-26C3-428E-97C7-55C6CDF1CF72}">
      <dgm:prSet/>
      <dgm:spPr>
        <a:ln>
          <a:noFill/>
        </a:ln>
      </dgm:spPr>
      <dgm:t>
        <a:bodyPr/>
        <a:lstStyle/>
        <a:p>
          <a:r>
            <a:rPr lang="en-GB" dirty="0"/>
            <a:t>risks for researchers</a:t>
          </a:r>
        </a:p>
      </dgm:t>
    </dgm:pt>
    <dgm:pt modelId="{65F6C056-3E40-4A03-B709-DFB30276E714}" type="parTrans" cxnId="{420CEC09-3F2A-4CC1-8E3D-3520A50583E3}">
      <dgm:prSet/>
      <dgm:spPr/>
      <dgm:t>
        <a:bodyPr/>
        <a:lstStyle/>
        <a:p>
          <a:endParaRPr lang="en-GB"/>
        </a:p>
      </dgm:t>
    </dgm:pt>
    <dgm:pt modelId="{9974E111-A79C-4129-817E-F6816B4D9CAE}" type="sibTrans" cxnId="{420CEC09-3F2A-4CC1-8E3D-3520A50583E3}">
      <dgm:prSet/>
      <dgm:spPr/>
      <dgm:t>
        <a:bodyPr/>
        <a:lstStyle/>
        <a:p>
          <a:endParaRPr lang="en-GB"/>
        </a:p>
      </dgm:t>
    </dgm:pt>
    <dgm:pt modelId="{3A8815CC-E8A2-4678-B4A9-9B03DCC72196}">
      <dgm:prSet/>
      <dgm:spPr>
        <a:ln>
          <a:noFill/>
        </a:ln>
      </dgm:spPr>
      <dgm:t>
        <a:bodyPr/>
        <a:lstStyle/>
        <a:p>
          <a:r>
            <a:rPr lang="en-GB" dirty="0"/>
            <a:t>risks for repositories</a:t>
          </a:r>
        </a:p>
      </dgm:t>
    </dgm:pt>
    <dgm:pt modelId="{091D3990-4CDF-427B-B4B1-4AE87FFAAF1F}" type="parTrans" cxnId="{5FD885F2-D40B-4EFC-BA10-F89F623BC76B}">
      <dgm:prSet/>
      <dgm:spPr/>
      <dgm:t>
        <a:bodyPr/>
        <a:lstStyle/>
        <a:p>
          <a:endParaRPr lang="en-GB"/>
        </a:p>
      </dgm:t>
    </dgm:pt>
    <dgm:pt modelId="{A2DD25B5-11B1-423F-B6AF-0D5B988081D9}" type="sibTrans" cxnId="{5FD885F2-D40B-4EFC-BA10-F89F623BC76B}">
      <dgm:prSet/>
      <dgm:spPr/>
      <dgm:t>
        <a:bodyPr/>
        <a:lstStyle/>
        <a:p>
          <a:endParaRPr lang="en-GB"/>
        </a:p>
      </dgm:t>
    </dgm:pt>
    <dgm:pt modelId="{2861047A-DA16-4FC9-8B32-F58F75AC66FE}" type="pres">
      <dgm:prSet presAssocID="{DB272F04-C6C7-420D-9DD8-C727D0FF85A1}" presName="Name0" presStyleCnt="0">
        <dgm:presLayoutVars>
          <dgm:dir/>
          <dgm:resizeHandles val="exact"/>
        </dgm:presLayoutVars>
      </dgm:prSet>
      <dgm:spPr/>
    </dgm:pt>
    <dgm:pt modelId="{A9A726F3-029B-46D6-9E21-58ADD38A6BBA}" type="pres">
      <dgm:prSet presAssocID="{A7C11275-2752-4CF0-A3AA-07398548DFFF}" presName="composite" presStyleCnt="0"/>
      <dgm:spPr/>
    </dgm:pt>
    <dgm:pt modelId="{77C04CF1-EC52-4C2E-A9AE-07CE34895C60}" type="pres">
      <dgm:prSet presAssocID="{A7C11275-2752-4CF0-A3AA-07398548DFFF}" presName="rect1" presStyleLbl="trAlignAcc1" presStyleIdx="0" presStyleCnt="5">
        <dgm:presLayoutVars>
          <dgm:bulletEnabled val="1"/>
        </dgm:presLayoutVars>
      </dgm:prSet>
      <dgm:spPr/>
    </dgm:pt>
    <dgm:pt modelId="{022D3A04-ED59-4B63-9D70-E94886C731BD}" type="pres">
      <dgm:prSet presAssocID="{A7C11275-2752-4CF0-A3AA-07398548DFFF}" presName="rect2" presStyleLbl="fgImgPlace1" presStyleIdx="0" presStyleCnt="5"/>
      <dgm:spPr>
        <a:blipFill dpi="0" rotWithShape="1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3098" t="14602" r="-3098" b="14602"/>
          </a:stretch>
        </a:blipFill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E9F75454-47FD-4DE2-B87D-D642A5C14F85}" type="pres">
      <dgm:prSet presAssocID="{F5ABE1CF-7A73-487C-AF30-0485089B22C0}" presName="sibTrans" presStyleCnt="0"/>
      <dgm:spPr/>
    </dgm:pt>
    <dgm:pt modelId="{5909A037-94C0-4822-89B0-EAE6ED748C66}" type="pres">
      <dgm:prSet presAssocID="{5D1175BC-9E35-4A9B-AD93-DB39F67B8B7B}" presName="composite" presStyleCnt="0"/>
      <dgm:spPr/>
    </dgm:pt>
    <dgm:pt modelId="{7E5152A8-3284-4F0F-BDA6-3D3E37835FEC}" type="pres">
      <dgm:prSet presAssocID="{5D1175BC-9E35-4A9B-AD93-DB39F67B8B7B}" presName="rect1" presStyleLbl="trAlignAcc1" presStyleIdx="1" presStyleCnt="5">
        <dgm:presLayoutVars>
          <dgm:bulletEnabled val="1"/>
        </dgm:presLayoutVars>
      </dgm:prSet>
      <dgm:spPr/>
    </dgm:pt>
    <dgm:pt modelId="{BD5BACE7-0AA0-440C-9E38-A33A18BCB99A}" type="pres">
      <dgm:prSet presAssocID="{5D1175BC-9E35-4A9B-AD93-DB39F67B8B7B}" presName="rect2" presStyleLbl="fgImgPlace1" presStyleIdx="1" presStyleCnt="5"/>
      <dgm:spPr>
        <a:blipFill dpi="0" rotWithShape="1">
          <a:blip xmlns:r="http://schemas.openxmlformats.org/officeDocument/2006/relationships"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3132" t="14579" r="-3132" b="14579"/>
          </a:stretch>
        </a:blipFill>
      </dgm:spPr>
      <dgm:extLst>
        <a:ext uri="{E40237B7-FDA0-4F09-8148-C483321AD2D9}">
          <dgm14:cNvPr xmlns:dgm14="http://schemas.microsoft.com/office/drawing/2010/diagram" id="0" name="" descr="Building"/>
        </a:ext>
      </dgm:extLst>
    </dgm:pt>
    <dgm:pt modelId="{592123C2-A2C5-4BB3-B0B5-8E12A404EB4A}" type="pres">
      <dgm:prSet presAssocID="{F274B1F2-CD02-4429-BFB9-11BD822D81A0}" presName="sibTrans" presStyleCnt="0"/>
      <dgm:spPr/>
    </dgm:pt>
    <dgm:pt modelId="{612D0662-6130-4F03-B51B-FEBFAB5E6824}" type="pres">
      <dgm:prSet presAssocID="{7D566454-1E52-4492-84D9-804E745F3A6D}" presName="composite" presStyleCnt="0"/>
      <dgm:spPr/>
    </dgm:pt>
    <dgm:pt modelId="{05F32E5A-2CB1-4198-86B5-69D9B068B44D}" type="pres">
      <dgm:prSet presAssocID="{7D566454-1E52-4492-84D9-804E745F3A6D}" presName="rect1" presStyleLbl="trAlignAcc1" presStyleIdx="2" presStyleCnt="5">
        <dgm:presLayoutVars>
          <dgm:bulletEnabled val="1"/>
        </dgm:presLayoutVars>
      </dgm:prSet>
      <dgm:spPr/>
    </dgm:pt>
    <dgm:pt modelId="{6E8D59BE-94BD-44F4-AEF8-D1F304E91715}" type="pres">
      <dgm:prSet presAssocID="{7D566454-1E52-4492-84D9-804E745F3A6D}" presName="rect2" presStyleLbl="fgImgPlace1" presStyleIdx="2" presStyleCnt="5"/>
      <dgm:spPr>
        <a:blipFill dpi="0" rotWithShape="1">
          <a:blip xmlns:r="http://schemas.openxmlformats.org/officeDocument/2006/relationships"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3333" t="14445" r="-3333" b="14445"/>
          </a:stretch>
        </a:blipFill>
      </dgm:spPr>
      <dgm:extLst>
        <a:ext uri="{E40237B7-FDA0-4F09-8148-C483321AD2D9}">
          <dgm14:cNvPr xmlns:dgm14="http://schemas.microsoft.com/office/drawing/2010/diagram" id="0" name="" descr="Research"/>
        </a:ext>
      </dgm:extLst>
    </dgm:pt>
    <dgm:pt modelId="{A80E3D74-A5A5-42BC-B363-C1F367E4B418}" type="pres">
      <dgm:prSet presAssocID="{FA3483F9-E3D6-4AE8-878D-D4E49FD534D1}" presName="sibTrans" presStyleCnt="0"/>
      <dgm:spPr/>
    </dgm:pt>
    <dgm:pt modelId="{CC002BAD-D207-4F1A-9681-08A2B8FF1764}" type="pres">
      <dgm:prSet presAssocID="{63B1200B-26C3-428E-97C7-55C6CDF1CF72}" presName="composite" presStyleCnt="0"/>
      <dgm:spPr/>
    </dgm:pt>
    <dgm:pt modelId="{21B09E62-3C49-451A-99BD-EEC682C92143}" type="pres">
      <dgm:prSet presAssocID="{63B1200B-26C3-428E-97C7-55C6CDF1CF72}" presName="rect1" presStyleLbl="trAlignAcc1" presStyleIdx="3" presStyleCnt="5">
        <dgm:presLayoutVars>
          <dgm:bulletEnabled val="1"/>
        </dgm:presLayoutVars>
      </dgm:prSet>
      <dgm:spPr/>
    </dgm:pt>
    <dgm:pt modelId="{0F690EEF-DD4B-4A6F-A5E5-D91D77784863}" type="pres">
      <dgm:prSet presAssocID="{63B1200B-26C3-428E-97C7-55C6CDF1CF72}" presName="rect2" presStyleLbl="fgImgPlace1" presStyleIdx="3" presStyleCnt="5" custLinFactNeighborX="6143" custLinFactNeighborY="-238"/>
      <dgm:spPr>
        <a:blipFill dpi="0" rotWithShape="1">
          <a:blip xmlns:r="http://schemas.openxmlformats.org/officeDocument/2006/relationships" r:embed="rId7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3333" t="14445" r="-3333" b="14445"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F083C45D-87DD-40D8-8CAA-1CA4125A0F50}" type="pres">
      <dgm:prSet presAssocID="{9974E111-A79C-4129-817E-F6816B4D9CAE}" presName="sibTrans" presStyleCnt="0"/>
      <dgm:spPr/>
    </dgm:pt>
    <dgm:pt modelId="{3D56A5B6-C954-44CA-A361-3F7784EBB3D8}" type="pres">
      <dgm:prSet presAssocID="{3A8815CC-E8A2-4678-B4A9-9B03DCC72196}" presName="composite" presStyleCnt="0"/>
      <dgm:spPr/>
    </dgm:pt>
    <dgm:pt modelId="{79E0B77B-F8CE-459D-95ED-1B558CC1E0DB}" type="pres">
      <dgm:prSet presAssocID="{3A8815CC-E8A2-4678-B4A9-9B03DCC72196}" presName="rect1" presStyleLbl="trAlignAcc1" presStyleIdx="4" presStyleCnt="5">
        <dgm:presLayoutVars>
          <dgm:bulletEnabled val="1"/>
        </dgm:presLayoutVars>
      </dgm:prSet>
      <dgm:spPr/>
    </dgm:pt>
    <dgm:pt modelId="{61815F46-5E17-46D5-A548-DD412A33D7F5}" type="pres">
      <dgm:prSet presAssocID="{3A8815CC-E8A2-4678-B4A9-9B03DCC72196}" presName="rect2" presStyleLbl="fgImgPlace1" presStyleIdx="4" presStyleCnt="5"/>
      <dgm:spPr>
        <a:blipFill dpi="0" rotWithShape="1">
          <a:blip xmlns:r="http://schemas.openxmlformats.org/officeDocument/2006/relationships" r:embed="rId9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3333" t="14445" r="-3333" b="14445"/>
          </a:stretch>
        </a:blipFill>
      </dgm:spPr>
      <dgm:extLst>
        <a:ext uri="{E40237B7-FDA0-4F09-8148-C483321AD2D9}">
          <dgm14:cNvPr xmlns:dgm14="http://schemas.microsoft.com/office/drawing/2010/diagram" id="0" name="" descr="Share"/>
        </a:ext>
      </dgm:extLst>
    </dgm:pt>
  </dgm:ptLst>
  <dgm:cxnLst>
    <dgm:cxn modelId="{420CEC09-3F2A-4CC1-8E3D-3520A50583E3}" srcId="{DB272F04-C6C7-420D-9DD8-C727D0FF85A1}" destId="{63B1200B-26C3-428E-97C7-55C6CDF1CF72}" srcOrd="3" destOrd="0" parTransId="{65F6C056-3E40-4A03-B709-DFB30276E714}" sibTransId="{9974E111-A79C-4129-817E-F6816B4D9CAE}"/>
    <dgm:cxn modelId="{D2C94B1F-1C13-43DF-BC0A-D38E32F74988}" type="presOf" srcId="{3A8815CC-E8A2-4678-B4A9-9B03DCC72196}" destId="{79E0B77B-F8CE-459D-95ED-1B558CC1E0DB}" srcOrd="0" destOrd="0" presId="urn:microsoft.com/office/officeart/2008/layout/PictureStrips"/>
    <dgm:cxn modelId="{6A92F627-509E-4181-A962-8111BC263815}" type="presOf" srcId="{5D1175BC-9E35-4A9B-AD93-DB39F67B8B7B}" destId="{7E5152A8-3284-4F0F-BDA6-3D3E37835FEC}" srcOrd="0" destOrd="0" presId="urn:microsoft.com/office/officeart/2008/layout/PictureStrips"/>
    <dgm:cxn modelId="{EB07AB35-5E0B-450B-A900-35DFCC826434}" srcId="{DB272F04-C6C7-420D-9DD8-C727D0FF85A1}" destId="{5D1175BC-9E35-4A9B-AD93-DB39F67B8B7B}" srcOrd="1" destOrd="0" parTransId="{83216A6B-6292-440B-9D3E-D8DDD3F55E39}" sibTransId="{F274B1F2-CD02-4429-BFB9-11BD822D81A0}"/>
    <dgm:cxn modelId="{C1D6FD3C-A2F3-42BE-AAE1-B525A2FEDE74}" srcId="{DB272F04-C6C7-420D-9DD8-C727D0FF85A1}" destId="{A7C11275-2752-4CF0-A3AA-07398548DFFF}" srcOrd="0" destOrd="0" parTransId="{9C8934EB-802D-49F3-B37C-C35D63A8BF25}" sibTransId="{F5ABE1CF-7A73-487C-AF30-0485089B22C0}"/>
    <dgm:cxn modelId="{F1193446-2ACC-456F-BD1C-262C78FA8099}" type="presOf" srcId="{DB272F04-C6C7-420D-9DD8-C727D0FF85A1}" destId="{2861047A-DA16-4FC9-8B32-F58F75AC66FE}" srcOrd="0" destOrd="0" presId="urn:microsoft.com/office/officeart/2008/layout/PictureStrips"/>
    <dgm:cxn modelId="{305E467E-C823-4C1F-BCB9-28FB9032AF1F}" type="presOf" srcId="{A7C11275-2752-4CF0-A3AA-07398548DFFF}" destId="{77C04CF1-EC52-4C2E-A9AE-07CE34895C60}" srcOrd="0" destOrd="0" presId="urn:microsoft.com/office/officeart/2008/layout/PictureStrips"/>
    <dgm:cxn modelId="{6A946891-6C62-4B5C-AA44-61ECB6FA03BF}" type="presOf" srcId="{7D566454-1E52-4492-84D9-804E745F3A6D}" destId="{05F32E5A-2CB1-4198-86B5-69D9B068B44D}" srcOrd="0" destOrd="0" presId="urn:microsoft.com/office/officeart/2008/layout/PictureStrips"/>
    <dgm:cxn modelId="{65F19C92-8859-490A-B6E0-E361B3D2D5B2}" type="presOf" srcId="{63B1200B-26C3-428E-97C7-55C6CDF1CF72}" destId="{21B09E62-3C49-451A-99BD-EEC682C92143}" srcOrd="0" destOrd="0" presId="urn:microsoft.com/office/officeart/2008/layout/PictureStrips"/>
    <dgm:cxn modelId="{52CDE4B2-C1C3-4F6D-B377-D77F50598FDF}" srcId="{DB272F04-C6C7-420D-9DD8-C727D0FF85A1}" destId="{7D566454-1E52-4492-84D9-804E745F3A6D}" srcOrd="2" destOrd="0" parTransId="{120A5D01-61F0-46AA-BBC5-0A4B9DF6373D}" sibTransId="{FA3483F9-E3D6-4AE8-878D-D4E49FD534D1}"/>
    <dgm:cxn modelId="{5FD885F2-D40B-4EFC-BA10-F89F623BC76B}" srcId="{DB272F04-C6C7-420D-9DD8-C727D0FF85A1}" destId="{3A8815CC-E8A2-4678-B4A9-9B03DCC72196}" srcOrd="4" destOrd="0" parTransId="{091D3990-4CDF-427B-B4B1-4AE87FFAAF1F}" sibTransId="{A2DD25B5-11B1-423F-B6AF-0D5B988081D9}"/>
    <dgm:cxn modelId="{40BCD1E1-3B62-42AD-A8FD-418C9D80E850}" type="presParOf" srcId="{2861047A-DA16-4FC9-8B32-F58F75AC66FE}" destId="{A9A726F3-029B-46D6-9E21-58ADD38A6BBA}" srcOrd="0" destOrd="0" presId="urn:microsoft.com/office/officeart/2008/layout/PictureStrips"/>
    <dgm:cxn modelId="{83EB8C8F-E0BC-4B78-B725-22D7E00BECD6}" type="presParOf" srcId="{A9A726F3-029B-46D6-9E21-58ADD38A6BBA}" destId="{77C04CF1-EC52-4C2E-A9AE-07CE34895C60}" srcOrd="0" destOrd="0" presId="urn:microsoft.com/office/officeart/2008/layout/PictureStrips"/>
    <dgm:cxn modelId="{BE0107F3-699D-4D3D-AAEA-396B336A9C13}" type="presParOf" srcId="{A9A726F3-029B-46D6-9E21-58ADD38A6BBA}" destId="{022D3A04-ED59-4B63-9D70-E94886C731BD}" srcOrd="1" destOrd="0" presId="urn:microsoft.com/office/officeart/2008/layout/PictureStrips"/>
    <dgm:cxn modelId="{578982E9-0DD0-4268-8AB3-2D5E94F643C6}" type="presParOf" srcId="{2861047A-DA16-4FC9-8B32-F58F75AC66FE}" destId="{E9F75454-47FD-4DE2-B87D-D642A5C14F85}" srcOrd="1" destOrd="0" presId="urn:microsoft.com/office/officeart/2008/layout/PictureStrips"/>
    <dgm:cxn modelId="{F76D63B0-0F0C-4E4C-A9E2-CEF3FDD90D1C}" type="presParOf" srcId="{2861047A-DA16-4FC9-8B32-F58F75AC66FE}" destId="{5909A037-94C0-4822-89B0-EAE6ED748C66}" srcOrd="2" destOrd="0" presId="urn:microsoft.com/office/officeart/2008/layout/PictureStrips"/>
    <dgm:cxn modelId="{86983BAB-2C8E-40F0-A268-FAB50A1830E6}" type="presParOf" srcId="{5909A037-94C0-4822-89B0-EAE6ED748C66}" destId="{7E5152A8-3284-4F0F-BDA6-3D3E37835FEC}" srcOrd="0" destOrd="0" presId="urn:microsoft.com/office/officeart/2008/layout/PictureStrips"/>
    <dgm:cxn modelId="{C86C8200-9E9F-471C-90C4-EC6300A8FEBA}" type="presParOf" srcId="{5909A037-94C0-4822-89B0-EAE6ED748C66}" destId="{BD5BACE7-0AA0-440C-9E38-A33A18BCB99A}" srcOrd="1" destOrd="0" presId="urn:microsoft.com/office/officeart/2008/layout/PictureStrips"/>
    <dgm:cxn modelId="{D9943F73-A2B4-4A96-8E07-D63041E80CBA}" type="presParOf" srcId="{2861047A-DA16-4FC9-8B32-F58F75AC66FE}" destId="{592123C2-A2C5-4BB3-B0B5-8E12A404EB4A}" srcOrd="3" destOrd="0" presId="urn:microsoft.com/office/officeart/2008/layout/PictureStrips"/>
    <dgm:cxn modelId="{BED2A95B-55DA-4A3B-8CE9-55210AE054A6}" type="presParOf" srcId="{2861047A-DA16-4FC9-8B32-F58F75AC66FE}" destId="{612D0662-6130-4F03-B51B-FEBFAB5E6824}" srcOrd="4" destOrd="0" presId="urn:microsoft.com/office/officeart/2008/layout/PictureStrips"/>
    <dgm:cxn modelId="{1178BAB0-FEB0-426A-BC58-96F15297468D}" type="presParOf" srcId="{612D0662-6130-4F03-B51B-FEBFAB5E6824}" destId="{05F32E5A-2CB1-4198-86B5-69D9B068B44D}" srcOrd="0" destOrd="0" presId="urn:microsoft.com/office/officeart/2008/layout/PictureStrips"/>
    <dgm:cxn modelId="{8FB3E8C6-375F-4181-AC6A-C1B3339CEBB2}" type="presParOf" srcId="{612D0662-6130-4F03-B51B-FEBFAB5E6824}" destId="{6E8D59BE-94BD-44F4-AEF8-D1F304E91715}" srcOrd="1" destOrd="0" presId="urn:microsoft.com/office/officeart/2008/layout/PictureStrips"/>
    <dgm:cxn modelId="{6C792C6B-DF65-4551-9D8D-F0CDA7DDF19E}" type="presParOf" srcId="{2861047A-DA16-4FC9-8B32-F58F75AC66FE}" destId="{A80E3D74-A5A5-42BC-B363-C1F367E4B418}" srcOrd="5" destOrd="0" presId="urn:microsoft.com/office/officeart/2008/layout/PictureStrips"/>
    <dgm:cxn modelId="{657A5CE9-C340-4CCE-947B-71E5A8F2B2B8}" type="presParOf" srcId="{2861047A-DA16-4FC9-8B32-F58F75AC66FE}" destId="{CC002BAD-D207-4F1A-9681-08A2B8FF1764}" srcOrd="6" destOrd="0" presId="urn:microsoft.com/office/officeart/2008/layout/PictureStrips"/>
    <dgm:cxn modelId="{9B059B4A-261B-4CD5-856A-27EA3976A919}" type="presParOf" srcId="{CC002BAD-D207-4F1A-9681-08A2B8FF1764}" destId="{21B09E62-3C49-451A-99BD-EEC682C92143}" srcOrd="0" destOrd="0" presId="urn:microsoft.com/office/officeart/2008/layout/PictureStrips"/>
    <dgm:cxn modelId="{C29F40D2-5D9B-423A-BF20-E41EFF05BBB3}" type="presParOf" srcId="{CC002BAD-D207-4F1A-9681-08A2B8FF1764}" destId="{0F690EEF-DD4B-4A6F-A5E5-D91D77784863}" srcOrd="1" destOrd="0" presId="urn:microsoft.com/office/officeart/2008/layout/PictureStrips"/>
    <dgm:cxn modelId="{5E4D651A-1E47-45E9-96BF-7603712DE599}" type="presParOf" srcId="{2861047A-DA16-4FC9-8B32-F58F75AC66FE}" destId="{F083C45D-87DD-40D8-8CAA-1CA4125A0F50}" srcOrd="7" destOrd="0" presId="urn:microsoft.com/office/officeart/2008/layout/PictureStrips"/>
    <dgm:cxn modelId="{CB395CB7-2280-46B3-80A6-64B44DA12EB0}" type="presParOf" srcId="{2861047A-DA16-4FC9-8B32-F58F75AC66FE}" destId="{3D56A5B6-C954-44CA-A361-3F7784EBB3D8}" srcOrd="8" destOrd="0" presId="urn:microsoft.com/office/officeart/2008/layout/PictureStrips"/>
    <dgm:cxn modelId="{F6073711-3447-4C13-9084-377799EE828F}" type="presParOf" srcId="{3D56A5B6-C954-44CA-A361-3F7784EBB3D8}" destId="{79E0B77B-F8CE-459D-95ED-1B558CC1E0DB}" srcOrd="0" destOrd="0" presId="urn:microsoft.com/office/officeart/2008/layout/PictureStrips"/>
    <dgm:cxn modelId="{7ACDC217-7072-4EA3-9AD3-6AD3D5D51281}" type="presParOf" srcId="{3D56A5B6-C954-44CA-A361-3F7784EBB3D8}" destId="{61815F46-5E17-46D5-A548-DD412A33D7F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19A82B-5AE0-474A-8128-254D1B5926F1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9D138E17-1C56-45AF-9C2A-C659D182A94E}">
      <dgm:prSet/>
      <dgm:spPr/>
      <dgm:t>
        <a:bodyPr/>
        <a:lstStyle/>
        <a:p>
          <a:r>
            <a:rPr lang="en-GB"/>
            <a:t>Direct and indirect identifiers</a:t>
          </a:r>
        </a:p>
      </dgm:t>
    </dgm:pt>
    <dgm:pt modelId="{FDC2B4E2-25EA-4FC3-80DB-E6D519FE307F}" type="parTrans" cxnId="{DA28D9B9-1224-489C-854D-C4D29180B9C5}">
      <dgm:prSet/>
      <dgm:spPr/>
      <dgm:t>
        <a:bodyPr/>
        <a:lstStyle/>
        <a:p>
          <a:endParaRPr lang="en-GB"/>
        </a:p>
      </dgm:t>
    </dgm:pt>
    <dgm:pt modelId="{6B26EAA3-412B-411A-8D10-9A67B4D53020}" type="sibTrans" cxnId="{DA28D9B9-1224-489C-854D-C4D29180B9C5}">
      <dgm:prSet/>
      <dgm:spPr/>
      <dgm:t>
        <a:bodyPr/>
        <a:lstStyle/>
        <a:p>
          <a:endParaRPr lang="en-GB"/>
        </a:p>
      </dgm:t>
    </dgm:pt>
    <dgm:pt modelId="{D1565DA3-66A6-468B-BE98-AECD010E61E7}">
      <dgm:prSet/>
      <dgm:spPr/>
      <dgm:t>
        <a:bodyPr/>
        <a:lstStyle/>
        <a:p>
          <a:r>
            <a:rPr lang="en-GB"/>
            <a:t>Data environment</a:t>
          </a:r>
        </a:p>
      </dgm:t>
    </dgm:pt>
    <dgm:pt modelId="{4B1A6631-2432-400C-B2EF-79A214446D19}" type="parTrans" cxnId="{A5675BF1-53CF-4874-B80E-7796DAF8B04D}">
      <dgm:prSet/>
      <dgm:spPr/>
      <dgm:t>
        <a:bodyPr/>
        <a:lstStyle/>
        <a:p>
          <a:endParaRPr lang="en-GB"/>
        </a:p>
      </dgm:t>
    </dgm:pt>
    <dgm:pt modelId="{AB957413-D137-4EAD-875A-5702AFEA4531}" type="sibTrans" cxnId="{A5675BF1-53CF-4874-B80E-7796DAF8B04D}">
      <dgm:prSet/>
      <dgm:spPr/>
      <dgm:t>
        <a:bodyPr/>
        <a:lstStyle/>
        <a:p>
          <a:endParaRPr lang="en-GB"/>
        </a:p>
      </dgm:t>
    </dgm:pt>
    <dgm:pt modelId="{98138AF1-F9D3-4651-AA11-9591905674A0}">
      <dgm:prSet/>
      <dgm:spPr/>
      <dgm:t>
        <a:bodyPr/>
        <a:lstStyle/>
        <a:p>
          <a:r>
            <a:rPr lang="en-GB"/>
            <a:t>Data linkage</a:t>
          </a:r>
        </a:p>
      </dgm:t>
    </dgm:pt>
    <dgm:pt modelId="{C20D0818-383B-4FBD-819C-A3C29C159916}" type="parTrans" cxnId="{393B1BF4-EB99-4280-8DE6-5F1E2A216D0E}">
      <dgm:prSet/>
      <dgm:spPr/>
      <dgm:t>
        <a:bodyPr/>
        <a:lstStyle/>
        <a:p>
          <a:endParaRPr lang="en-GB"/>
        </a:p>
      </dgm:t>
    </dgm:pt>
    <dgm:pt modelId="{8112CB1F-CC9A-4734-9E6F-F79E82C5E688}" type="sibTrans" cxnId="{393B1BF4-EB99-4280-8DE6-5F1E2A216D0E}">
      <dgm:prSet/>
      <dgm:spPr/>
      <dgm:t>
        <a:bodyPr/>
        <a:lstStyle/>
        <a:p>
          <a:endParaRPr lang="en-GB"/>
        </a:p>
      </dgm:t>
    </dgm:pt>
    <dgm:pt modelId="{6117D89E-3C65-4482-A8B1-F623FA637AFA}" type="pres">
      <dgm:prSet presAssocID="{9919A82B-5AE0-474A-8128-254D1B5926F1}" presName="linearFlow" presStyleCnt="0">
        <dgm:presLayoutVars>
          <dgm:dir/>
          <dgm:resizeHandles val="exact"/>
        </dgm:presLayoutVars>
      </dgm:prSet>
      <dgm:spPr/>
    </dgm:pt>
    <dgm:pt modelId="{90E413EE-3720-4F70-804D-123B1A77785F}" type="pres">
      <dgm:prSet presAssocID="{9D138E17-1C56-45AF-9C2A-C659D182A94E}" presName="composite" presStyleCnt="0"/>
      <dgm:spPr/>
    </dgm:pt>
    <dgm:pt modelId="{82FDCFF3-5C05-4EE1-8F25-E3548C83B4AA}" type="pres">
      <dgm:prSet presAssocID="{9D138E17-1C56-45AF-9C2A-C659D182A94E}" presName="imgShp" presStyleLbl="fgImgPlace1" presStyleIdx="0" presStyleCnt="3"/>
      <dgm:spPr>
        <a:blipFill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  <a:lum bright="-2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"/>
        </a:ext>
      </dgm:extLst>
    </dgm:pt>
    <dgm:pt modelId="{3074F916-F717-442B-8311-C9D5C4F4D961}" type="pres">
      <dgm:prSet presAssocID="{9D138E17-1C56-45AF-9C2A-C659D182A94E}" presName="txShp" presStyleLbl="node1" presStyleIdx="0" presStyleCnt="3">
        <dgm:presLayoutVars>
          <dgm:bulletEnabled val="1"/>
        </dgm:presLayoutVars>
      </dgm:prSet>
      <dgm:spPr/>
    </dgm:pt>
    <dgm:pt modelId="{1D4F437D-E65F-4BB5-A584-6C3F8896205F}" type="pres">
      <dgm:prSet presAssocID="{6B26EAA3-412B-411A-8D10-9A67B4D53020}" presName="spacing" presStyleCnt="0"/>
      <dgm:spPr/>
    </dgm:pt>
    <dgm:pt modelId="{7A41F221-48D2-47B9-A0BF-21A76A90BAFA}" type="pres">
      <dgm:prSet presAssocID="{D1565DA3-66A6-468B-BE98-AECD010E61E7}" presName="composite" presStyleCnt="0"/>
      <dgm:spPr/>
    </dgm:pt>
    <dgm:pt modelId="{92F8C9F0-0DF0-4CB6-9C5A-2146FCEBDBDB}" type="pres">
      <dgm:prSet presAssocID="{D1565DA3-66A6-468B-BE98-AECD010E61E7}" presName="imgShp" presStyleLbl="fgImgPlace1" presStyleIdx="1" presStyleCnt="3"/>
      <dgm:spPr>
        <a:blipFill>
          <a:blip xmlns:r="http://schemas.openxmlformats.org/officeDocument/2006/relationships" r:embed="rId3">
            <a:duotone>
              <a:prstClr val="black"/>
              <a:schemeClr val="tx2">
                <a:tint val="45000"/>
                <a:satMod val="400000"/>
              </a:schemeClr>
            </a:duotone>
            <a:alphaModFix/>
            <a:lum bright="-2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ld"/>
        </a:ext>
      </dgm:extLst>
    </dgm:pt>
    <dgm:pt modelId="{E2FFE194-4B3E-4FC9-8AD4-14C40F26E119}" type="pres">
      <dgm:prSet presAssocID="{D1565DA3-66A6-468B-BE98-AECD010E61E7}" presName="txShp" presStyleLbl="node1" presStyleIdx="1" presStyleCnt="3">
        <dgm:presLayoutVars>
          <dgm:bulletEnabled val="1"/>
        </dgm:presLayoutVars>
      </dgm:prSet>
      <dgm:spPr/>
    </dgm:pt>
    <dgm:pt modelId="{E8603695-2962-4D29-995D-65B31AA88123}" type="pres">
      <dgm:prSet presAssocID="{AB957413-D137-4EAD-875A-5702AFEA4531}" presName="spacing" presStyleCnt="0"/>
      <dgm:spPr/>
    </dgm:pt>
    <dgm:pt modelId="{997B528E-73BB-45BA-BD8C-EB76799AA969}" type="pres">
      <dgm:prSet presAssocID="{98138AF1-F9D3-4651-AA11-9591905674A0}" presName="composite" presStyleCnt="0"/>
      <dgm:spPr/>
    </dgm:pt>
    <dgm:pt modelId="{5FEEE252-01D8-420A-8748-CBDE7ADCFC89}" type="pres">
      <dgm:prSet presAssocID="{98138AF1-F9D3-4651-AA11-9591905674A0}" presName="imgShp" presStyleLbl="fgImgPlace1" presStyleIdx="2" presStyleCnt="3"/>
      <dgm:spPr>
        <a:blipFill>
          <a:blip xmlns:r="http://schemas.openxmlformats.org/officeDocument/2006/relationships" r:embed="rId5">
            <a:duotone>
              <a:prstClr val="black"/>
              <a:schemeClr val="tx2">
                <a:tint val="45000"/>
                <a:satMod val="400000"/>
              </a:schemeClr>
            </a:duotone>
            <a:lum bright="-2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mize"/>
        </a:ext>
      </dgm:extLst>
    </dgm:pt>
    <dgm:pt modelId="{F70B1DD8-1907-4966-BD0C-93296E279C50}" type="pres">
      <dgm:prSet presAssocID="{98138AF1-F9D3-4651-AA11-9591905674A0}" presName="txShp" presStyleLbl="node1" presStyleIdx="2" presStyleCnt="3">
        <dgm:presLayoutVars>
          <dgm:bulletEnabled val="1"/>
        </dgm:presLayoutVars>
      </dgm:prSet>
      <dgm:spPr/>
    </dgm:pt>
  </dgm:ptLst>
  <dgm:cxnLst>
    <dgm:cxn modelId="{BB8C2E3E-3055-4865-883D-4A682CF739E9}" type="presOf" srcId="{9919A82B-5AE0-474A-8128-254D1B5926F1}" destId="{6117D89E-3C65-4482-A8B1-F623FA637AFA}" srcOrd="0" destOrd="0" presId="urn:microsoft.com/office/officeart/2005/8/layout/vList3"/>
    <dgm:cxn modelId="{C725E05D-55EA-43AA-A31F-3133B5F44837}" type="presOf" srcId="{D1565DA3-66A6-468B-BE98-AECD010E61E7}" destId="{E2FFE194-4B3E-4FC9-8AD4-14C40F26E119}" srcOrd="0" destOrd="0" presId="urn:microsoft.com/office/officeart/2005/8/layout/vList3"/>
    <dgm:cxn modelId="{7D546945-1B13-4A3B-96C6-BCF0138EFF76}" type="presOf" srcId="{98138AF1-F9D3-4651-AA11-9591905674A0}" destId="{F70B1DD8-1907-4966-BD0C-93296E279C50}" srcOrd="0" destOrd="0" presId="urn:microsoft.com/office/officeart/2005/8/layout/vList3"/>
    <dgm:cxn modelId="{DA28D9B9-1224-489C-854D-C4D29180B9C5}" srcId="{9919A82B-5AE0-474A-8128-254D1B5926F1}" destId="{9D138E17-1C56-45AF-9C2A-C659D182A94E}" srcOrd="0" destOrd="0" parTransId="{FDC2B4E2-25EA-4FC3-80DB-E6D519FE307F}" sibTransId="{6B26EAA3-412B-411A-8D10-9A67B4D53020}"/>
    <dgm:cxn modelId="{AD8491EF-E448-4B92-B0FB-D8B6B07B83F0}" type="presOf" srcId="{9D138E17-1C56-45AF-9C2A-C659D182A94E}" destId="{3074F916-F717-442B-8311-C9D5C4F4D961}" srcOrd="0" destOrd="0" presId="urn:microsoft.com/office/officeart/2005/8/layout/vList3"/>
    <dgm:cxn modelId="{A5675BF1-53CF-4874-B80E-7796DAF8B04D}" srcId="{9919A82B-5AE0-474A-8128-254D1B5926F1}" destId="{D1565DA3-66A6-468B-BE98-AECD010E61E7}" srcOrd="1" destOrd="0" parTransId="{4B1A6631-2432-400C-B2EF-79A214446D19}" sibTransId="{AB957413-D137-4EAD-875A-5702AFEA4531}"/>
    <dgm:cxn modelId="{393B1BF4-EB99-4280-8DE6-5F1E2A216D0E}" srcId="{9919A82B-5AE0-474A-8128-254D1B5926F1}" destId="{98138AF1-F9D3-4651-AA11-9591905674A0}" srcOrd="2" destOrd="0" parTransId="{C20D0818-383B-4FBD-819C-A3C29C159916}" sibTransId="{8112CB1F-CC9A-4734-9E6F-F79E82C5E688}"/>
    <dgm:cxn modelId="{269189EB-7105-4B00-9F85-CDE27E090038}" type="presParOf" srcId="{6117D89E-3C65-4482-A8B1-F623FA637AFA}" destId="{90E413EE-3720-4F70-804D-123B1A77785F}" srcOrd="0" destOrd="0" presId="urn:microsoft.com/office/officeart/2005/8/layout/vList3"/>
    <dgm:cxn modelId="{BC8B7DA1-47E8-46C1-A5A2-087F7EDA89F2}" type="presParOf" srcId="{90E413EE-3720-4F70-804D-123B1A77785F}" destId="{82FDCFF3-5C05-4EE1-8F25-E3548C83B4AA}" srcOrd="0" destOrd="0" presId="urn:microsoft.com/office/officeart/2005/8/layout/vList3"/>
    <dgm:cxn modelId="{837A6231-A7BF-44A0-BC5F-3D55B39F22AE}" type="presParOf" srcId="{90E413EE-3720-4F70-804D-123B1A77785F}" destId="{3074F916-F717-442B-8311-C9D5C4F4D961}" srcOrd="1" destOrd="0" presId="urn:microsoft.com/office/officeart/2005/8/layout/vList3"/>
    <dgm:cxn modelId="{B5336B9D-CE92-4C2B-9FDC-EEF46DDEEBC0}" type="presParOf" srcId="{6117D89E-3C65-4482-A8B1-F623FA637AFA}" destId="{1D4F437D-E65F-4BB5-A584-6C3F8896205F}" srcOrd="1" destOrd="0" presId="urn:microsoft.com/office/officeart/2005/8/layout/vList3"/>
    <dgm:cxn modelId="{40E8B4AF-9EB9-4F7E-B703-6029540FF9DD}" type="presParOf" srcId="{6117D89E-3C65-4482-A8B1-F623FA637AFA}" destId="{7A41F221-48D2-47B9-A0BF-21A76A90BAFA}" srcOrd="2" destOrd="0" presId="urn:microsoft.com/office/officeart/2005/8/layout/vList3"/>
    <dgm:cxn modelId="{3078C702-2F3A-4B8C-99D1-8C24EAE4B69E}" type="presParOf" srcId="{7A41F221-48D2-47B9-A0BF-21A76A90BAFA}" destId="{92F8C9F0-0DF0-4CB6-9C5A-2146FCEBDBDB}" srcOrd="0" destOrd="0" presId="urn:microsoft.com/office/officeart/2005/8/layout/vList3"/>
    <dgm:cxn modelId="{56682345-B4DD-4FDE-8B8D-919E5DC3D1C1}" type="presParOf" srcId="{7A41F221-48D2-47B9-A0BF-21A76A90BAFA}" destId="{E2FFE194-4B3E-4FC9-8AD4-14C40F26E119}" srcOrd="1" destOrd="0" presId="urn:microsoft.com/office/officeart/2005/8/layout/vList3"/>
    <dgm:cxn modelId="{A193AADD-512D-4D47-893C-D4A6E9056A6B}" type="presParOf" srcId="{6117D89E-3C65-4482-A8B1-F623FA637AFA}" destId="{E8603695-2962-4D29-995D-65B31AA88123}" srcOrd="3" destOrd="0" presId="urn:microsoft.com/office/officeart/2005/8/layout/vList3"/>
    <dgm:cxn modelId="{5ACB610B-3F3C-48D6-A61E-140546002DB6}" type="presParOf" srcId="{6117D89E-3C65-4482-A8B1-F623FA637AFA}" destId="{997B528E-73BB-45BA-BD8C-EB76799AA969}" srcOrd="4" destOrd="0" presId="urn:microsoft.com/office/officeart/2005/8/layout/vList3"/>
    <dgm:cxn modelId="{A922E7CC-DBD5-45B6-9D39-3DD6C5F369F3}" type="presParOf" srcId="{997B528E-73BB-45BA-BD8C-EB76799AA969}" destId="{5FEEE252-01D8-420A-8748-CBDE7ADCFC89}" srcOrd="0" destOrd="0" presId="urn:microsoft.com/office/officeart/2005/8/layout/vList3"/>
    <dgm:cxn modelId="{B9D2BF14-C543-425F-8C48-CED39364236C}" type="presParOf" srcId="{997B528E-73BB-45BA-BD8C-EB76799AA969}" destId="{F70B1DD8-1907-4966-BD0C-93296E279C5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F359BA-A7DA-429A-91F8-8BF9E796D9E7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FDD2B6B-DC08-4DDC-A681-8B52595BE927}">
      <dgm:prSet/>
      <dgm:spPr/>
      <dgm:t>
        <a:bodyPr/>
        <a:lstStyle/>
        <a:p>
          <a:r>
            <a:rPr lang="en-GB"/>
            <a:t>Policies</a:t>
          </a:r>
          <a:endParaRPr lang="en-US"/>
        </a:p>
      </dgm:t>
    </dgm:pt>
    <dgm:pt modelId="{98CD9786-EEBD-4C19-9FC0-9D2C5F5701FB}" type="parTrans" cxnId="{9B71BE97-7FE2-4A11-BE1C-BFAC62954201}">
      <dgm:prSet/>
      <dgm:spPr/>
      <dgm:t>
        <a:bodyPr/>
        <a:lstStyle/>
        <a:p>
          <a:endParaRPr lang="en-US"/>
        </a:p>
      </dgm:t>
    </dgm:pt>
    <dgm:pt modelId="{866F70E5-3B52-4736-A72B-ECB80966296F}" type="sibTrans" cxnId="{9B71BE97-7FE2-4A11-BE1C-BFAC62954201}">
      <dgm:prSet/>
      <dgm:spPr/>
      <dgm:t>
        <a:bodyPr/>
        <a:lstStyle/>
        <a:p>
          <a:endParaRPr lang="en-US"/>
        </a:p>
      </dgm:t>
    </dgm:pt>
    <dgm:pt modelId="{1A6D565B-90B2-4C46-9416-19BA00D76791}">
      <dgm:prSet/>
      <dgm:spPr/>
      <dgm:t>
        <a:bodyPr/>
        <a:lstStyle/>
        <a:p>
          <a:pPr>
            <a:buNone/>
          </a:pPr>
          <a:r>
            <a:rPr lang="en-GB" dirty="0"/>
            <a:t>Guidelines for data management, sharing, and security</a:t>
          </a:r>
          <a:endParaRPr lang="en-US" dirty="0"/>
        </a:p>
      </dgm:t>
    </dgm:pt>
    <dgm:pt modelId="{21D38B0E-85A1-4AA4-A3E9-D70CBF3A8731}" type="parTrans" cxnId="{3B2FCFB6-0BAD-4C7C-803F-532DA601868E}">
      <dgm:prSet/>
      <dgm:spPr/>
      <dgm:t>
        <a:bodyPr/>
        <a:lstStyle/>
        <a:p>
          <a:endParaRPr lang="en-US"/>
        </a:p>
      </dgm:t>
    </dgm:pt>
    <dgm:pt modelId="{53A50D0E-A449-436F-8702-79809AB0D9B0}" type="sibTrans" cxnId="{3B2FCFB6-0BAD-4C7C-803F-532DA601868E}">
      <dgm:prSet/>
      <dgm:spPr/>
      <dgm:t>
        <a:bodyPr/>
        <a:lstStyle/>
        <a:p>
          <a:endParaRPr lang="en-US"/>
        </a:p>
      </dgm:t>
    </dgm:pt>
    <dgm:pt modelId="{41178C0E-BED9-4E24-B808-B77B99BB83C4}">
      <dgm:prSet/>
      <dgm:spPr/>
      <dgm:t>
        <a:bodyPr/>
        <a:lstStyle/>
        <a:p>
          <a:r>
            <a:rPr lang="en-GB" dirty="0"/>
            <a:t>Processes</a:t>
          </a:r>
          <a:endParaRPr lang="en-US" dirty="0"/>
        </a:p>
      </dgm:t>
    </dgm:pt>
    <dgm:pt modelId="{274A0426-0633-43F2-AF5A-3C293F31C489}" type="parTrans" cxnId="{4057C93C-F9DF-48EC-ADA6-28552BFC7968}">
      <dgm:prSet/>
      <dgm:spPr/>
      <dgm:t>
        <a:bodyPr/>
        <a:lstStyle/>
        <a:p>
          <a:endParaRPr lang="en-US"/>
        </a:p>
      </dgm:t>
    </dgm:pt>
    <dgm:pt modelId="{B56BE4BC-C66B-4389-A930-979CA43A7C18}" type="sibTrans" cxnId="{4057C93C-F9DF-48EC-ADA6-28552BFC7968}">
      <dgm:prSet/>
      <dgm:spPr/>
      <dgm:t>
        <a:bodyPr/>
        <a:lstStyle/>
        <a:p>
          <a:endParaRPr lang="en-US"/>
        </a:p>
      </dgm:t>
    </dgm:pt>
    <dgm:pt modelId="{6B0CC240-44F7-4C8A-B819-BF496CCEBCC1}">
      <dgm:prSet/>
      <dgm:spPr/>
      <dgm:t>
        <a:bodyPr/>
        <a:lstStyle/>
        <a:p>
          <a:pPr>
            <a:buNone/>
          </a:pPr>
          <a:r>
            <a:rPr lang="en-GB" dirty="0"/>
            <a:t>Workflows to ensure safe, transparent and auditable data release</a:t>
          </a:r>
          <a:endParaRPr lang="en-US" dirty="0"/>
        </a:p>
      </dgm:t>
    </dgm:pt>
    <dgm:pt modelId="{977F1467-D20C-4B1D-A9F7-938D6FAE9501}" type="parTrans" cxnId="{D1C21E97-C574-492F-AB3F-234B3736335B}">
      <dgm:prSet/>
      <dgm:spPr/>
      <dgm:t>
        <a:bodyPr/>
        <a:lstStyle/>
        <a:p>
          <a:endParaRPr lang="en-US"/>
        </a:p>
      </dgm:t>
    </dgm:pt>
    <dgm:pt modelId="{30D1FF51-71C7-4929-8AE8-200EEA4DB1AA}" type="sibTrans" cxnId="{D1C21E97-C574-492F-AB3F-234B3736335B}">
      <dgm:prSet/>
      <dgm:spPr/>
      <dgm:t>
        <a:bodyPr/>
        <a:lstStyle/>
        <a:p>
          <a:endParaRPr lang="en-US"/>
        </a:p>
      </dgm:t>
    </dgm:pt>
    <dgm:pt modelId="{79A7D42C-3346-428C-A888-B5D8D4EF1C52}">
      <dgm:prSet/>
      <dgm:spPr/>
      <dgm:t>
        <a:bodyPr/>
        <a:lstStyle/>
        <a:p>
          <a:r>
            <a:rPr lang="en-GB" dirty="0"/>
            <a:t>Tools</a:t>
          </a:r>
          <a:endParaRPr lang="en-US" dirty="0"/>
        </a:p>
      </dgm:t>
    </dgm:pt>
    <dgm:pt modelId="{CE6C6A3A-A519-4CDC-AD28-ACA6C210E489}" type="parTrans" cxnId="{1A0502BE-9453-49E7-9D6E-798EC6227EC1}">
      <dgm:prSet/>
      <dgm:spPr/>
      <dgm:t>
        <a:bodyPr/>
        <a:lstStyle/>
        <a:p>
          <a:endParaRPr lang="en-US"/>
        </a:p>
      </dgm:t>
    </dgm:pt>
    <dgm:pt modelId="{8BF434F6-7932-46F7-B1B6-BD37ECF10118}" type="sibTrans" cxnId="{1A0502BE-9453-49E7-9D6E-798EC6227EC1}">
      <dgm:prSet/>
      <dgm:spPr/>
      <dgm:t>
        <a:bodyPr/>
        <a:lstStyle/>
        <a:p>
          <a:endParaRPr lang="en-US"/>
        </a:p>
      </dgm:t>
    </dgm:pt>
    <dgm:pt modelId="{ED130BB0-5626-4C0A-8A4C-4C38C3574D87}">
      <dgm:prSet/>
      <dgm:spPr/>
      <dgm:t>
        <a:bodyPr/>
        <a:lstStyle/>
        <a:p>
          <a:pPr>
            <a:buNone/>
          </a:pPr>
          <a:r>
            <a:rPr lang="en-GB" dirty="0"/>
            <a:t>Software and infrastructure to support data sharing processes</a:t>
          </a:r>
          <a:endParaRPr lang="en-US" dirty="0"/>
        </a:p>
      </dgm:t>
    </dgm:pt>
    <dgm:pt modelId="{CBD3DADA-2FB4-4A50-9F5C-77FE8FE1F5F4}" type="parTrans" cxnId="{8E89029F-D71A-4ED8-8BE1-774AAB6F6075}">
      <dgm:prSet/>
      <dgm:spPr/>
      <dgm:t>
        <a:bodyPr/>
        <a:lstStyle/>
        <a:p>
          <a:endParaRPr lang="en-US"/>
        </a:p>
      </dgm:t>
    </dgm:pt>
    <dgm:pt modelId="{5C1BA6DD-7856-4FBB-AE5D-A5B4A68562FA}" type="sibTrans" cxnId="{8E89029F-D71A-4ED8-8BE1-774AAB6F6075}">
      <dgm:prSet/>
      <dgm:spPr/>
      <dgm:t>
        <a:bodyPr/>
        <a:lstStyle/>
        <a:p>
          <a:endParaRPr lang="en-US"/>
        </a:p>
      </dgm:t>
    </dgm:pt>
    <dgm:pt modelId="{77573801-097C-4279-B852-C2B2E4C467A4}" type="pres">
      <dgm:prSet presAssocID="{F3F359BA-A7DA-429A-91F8-8BF9E796D9E7}" presName="Name0" presStyleCnt="0">
        <dgm:presLayoutVars>
          <dgm:dir/>
          <dgm:animLvl val="lvl"/>
          <dgm:resizeHandles val="exact"/>
        </dgm:presLayoutVars>
      </dgm:prSet>
      <dgm:spPr/>
    </dgm:pt>
    <dgm:pt modelId="{5014107A-1116-4CB3-BC37-F1E8BBC5B467}" type="pres">
      <dgm:prSet presAssocID="{FFDD2B6B-DC08-4DDC-A681-8B52595BE927}" presName="linNode" presStyleCnt="0"/>
      <dgm:spPr/>
    </dgm:pt>
    <dgm:pt modelId="{1F1E35FD-E7B9-4E92-8E71-62CFAFD1B032}" type="pres">
      <dgm:prSet presAssocID="{FFDD2B6B-DC08-4DDC-A681-8B52595BE92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97482C6-3078-4CB9-8785-5B7FA6375BB0}" type="pres">
      <dgm:prSet presAssocID="{FFDD2B6B-DC08-4DDC-A681-8B52595BE927}" presName="descendantText" presStyleLbl="alignAccFollowNode1" presStyleIdx="0" presStyleCnt="3">
        <dgm:presLayoutVars>
          <dgm:bulletEnabled val="1"/>
        </dgm:presLayoutVars>
      </dgm:prSet>
      <dgm:spPr/>
    </dgm:pt>
    <dgm:pt modelId="{F2560590-718C-484B-9174-64EBF734783B}" type="pres">
      <dgm:prSet presAssocID="{866F70E5-3B52-4736-A72B-ECB80966296F}" presName="sp" presStyleCnt="0"/>
      <dgm:spPr/>
    </dgm:pt>
    <dgm:pt modelId="{3DEE03C2-7293-4474-A52A-6950E2219AC0}" type="pres">
      <dgm:prSet presAssocID="{41178C0E-BED9-4E24-B808-B77B99BB83C4}" presName="linNode" presStyleCnt="0"/>
      <dgm:spPr/>
    </dgm:pt>
    <dgm:pt modelId="{6C27652D-2B31-42D2-A173-D299A37FA9E5}" type="pres">
      <dgm:prSet presAssocID="{41178C0E-BED9-4E24-B808-B77B99BB83C4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79BE4F5-885D-4A8A-BF39-E29608675586}" type="pres">
      <dgm:prSet presAssocID="{41178C0E-BED9-4E24-B808-B77B99BB83C4}" presName="descendantText" presStyleLbl="alignAccFollowNode1" presStyleIdx="1" presStyleCnt="3">
        <dgm:presLayoutVars>
          <dgm:bulletEnabled val="1"/>
        </dgm:presLayoutVars>
      </dgm:prSet>
      <dgm:spPr/>
    </dgm:pt>
    <dgm:pt modelId="{9E1CE12D-D5B1-42D7-BC6B-D6F53E65718F}" type="pres">
      <dgm:prSet presAssocID="{B56BE4BC-C66B-4389-A930-979CA43A7C18}" presName="sp" presStyleCnt="0"/>
      <dgm:spPr/>
    </dgm:pt>
    <dgm:pt modelId="{C9EE682A-65FC-4781-A965-E30C27789755}" type="pres">
      <dgm:prSet presAssocID="{79A7D42C-3346-428C-A888-B5D8D4EF1C52}" presName="linNode" presStyleCnt="0"/>
      <dgm:spPr/>
    </dgm:pt>
    <dgm:pt modelId="{15C34B40-A2FB-454D-91A4-77F89316D3C0}" type="pres">
      <dgm:prSet presAssocID="{79A7D42C-3346-428C-A888-B5D8D4EF1C5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53F2BE3-11EE-4B49-8691-3F6A10A1B00D}" type="pres">
      <dgm:prSet presAssocID="{79A7D42C-3346-428C-A888-B5D8D4EF1C5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9F339635-2459-40DC-97EC-D001510C2836}" type="presOf" srcId="{6B0CC240-44F7-4C8A-B819-BF496CCEBCC1}" destId="{D79BE4F5-885D-4A8A-BF39-E29608675586}" srcOrd="0" destOrd="0" presId="urn:microsoft.com/office/officeart/2005/8/layout/vList5"/>
    <dgm:cxn modelId="{4057C93C-F9DF-48EC-ADA6-28552BFC7968}" srcId="{F3F359BA-A7DA-429A-91F8-8BF9E796D9E7}" destId="{41178C0E-BED9-4E24-B808-B77B99BB83C4}" srcOrd="1" destOrd="0" parTransId="{274A0426-0633-43F2-AF5A-3C293F31C489}" sibTransId="{B56BE4BC-C66B-4389-A930-979CA43A7C18}"/>
    <dgm:cxn modelId="{FB9C6561-9E36-4B43-BA45-CB9F74518659}" type="presOf" srcId="{ED130BB0-5626-4C0A-8A4C-4C38C3574D87}" destId="{053F2BE3-11EE-4B49-8691-3F6A10A1B00D}" srcOrd="0" destOrd="0" presId="urn:microsoft.com/office/officeart/2005/8/layout/vList5"/>
    <dgm:cxn modelId="{13A83843-AAA8-4F04-932D-1164BE812748}" type="presOf" srcId="{41178C0E-BED9-4E24-B808-B77B99BB83C4}" destId="{6C27652D-2B31-42D2-A173-D299A37FA9E5}" srcOrd="0" destOrd="0" presId="urn:microsoft.com/office/officeart/2005/8/layout/vList5"/>
    <dgm:cxn modelId="{434B5F48-9CF4-4A82-9724-806302613209}" type="presOf" srcId="{1A6D565B-90B2-4C46-9416-19BA00D76791}" destId="{997482C6-3078-4CB9-8785-5B7FA6375BB0}" srcOrd="0" destOrd="0" presId="urn:microsoft.com/office/officeart/2005/8/layout/vList5"/>
    <dgm:cxn modelId="{0322AB7F-5E02-44F9-B6ED-E245A0E31B26}" type="presOf" srcId="{79A7D42C-3346-428C-A888-B5D8D4EF1C52}" destId="{15C34B40-A2FB-454D-91A4-77F89316D3C0}" srcOrd="0" destOrd="0" presId="urn:microsoft.com/office/officeart/2005/8/layout/vList5"/>
    <dgm:cxn modelId="{D1C21E97-C574-492F-AB3F-234B3736335B}" srcId="{41178C0E-BED9-4E24-B808-B77B99BB83C4}" destId="{6B0CC240-44F7-4C8A-B819-BF496CCEBCC1}" srcOrd="0" destOrd="0" parTransId="{977F1467-D20C-4B1D-A9F7-938D6FAE9501}" sibTransId="{30D1FF51-71C7-4929-8AE8-200EEA4DB1AA}"/>
    <dgm:cxn modelId="{9B71BE97-7FE2-4A11-BE1C-BFAC62954201}" srcId="{F3F359BA-A7DA-429A-91F8-8BF9E796D9E7}" destId="{FFDD2B6B-DC08-4DDC-A681-8B52595BE927}" srcOrd="0" destOrd="0" parTransId="{98CD9786-EEBD-4C19-9FC0-9D2C5F5701FB}" sibTransId="{866F70E5-3B52-4736-A72B-ECB80966296F}"/>
    <dgm:cxn modelId="{8E89029F-D71A-4ED8-8BE1-774AAB6F6075}" srcId="{79A7D42C-3346-428C-A888-B5D8D4EF1C52}" destId="{ED130BB0-5626-4C0A-8A4C-4C38C3574D87}" srcOrd="0" destOrd="0" parTransId="{CBD3DADA-2FB4-4A50-9F5C-77FE8FE1F5F4}" sibTransId="{5C1BA6DD-7856-4FBB-AE5D-A5B4A68562FA}"/>
    <dgm:cxn modelId="{3B2FCFB6-0BAD-4C7C-803F-532DA601868E}" srcId="{FFDD2B6B-DC08-4DDC-A681-8B52595BE927}" destId="{1A6D565B-90B2-4C46-9416-19BA00D76791}" srcOrd="0" destOrd="0" parTransId="{21D38B0E-85A1-4AA4-A3E9-D70CBF3A8731}" sibTransId="{53A50D0E-A449-436F-8702-79809AB0D9B0}"/>
    <dgm:cxn modelId="{1A0502BE-9453-49E7-9D6E-798EC6227EC1}" srcId="{F3F359BA-A7DA-429A-91F8-8BF9E796D9E7}" destId="{79A7D42C-3346-428C-A888-B5D8D4EF1C52}" srcOrd="2" destOrd="0" parTransId="{CE6C6A3A-A519-4CDC-AD28-ACA6C210E489}" sibTransId="{8BF434F6-7932-46F7-B1B6-BD37ECF10118}"/>
    <dgm:cxn modelId="{992E77D9-407D-4847-9DA7-977E29F40998}" type="presOf" srcId="{FFDD2B6B-DC08-4DDC-A681-8B52595BE927}" destId="{1F1E35FD-E7B9-4E92-8E71-62CFAFD1B032}" srcOrd="0" destOrd="0" presId="urn:microsoft.com/office/officeart/2005/8/layout/vList5"/>
    <dgm:cxn modelId="{2E31FBE4-7711-4154-91C9-CDB5716F2C85}" type="presOf" srcId="{F3F359BA-A7DA-429A-91F8-8BF9E796D9E7}" destId="{77573801-097C-4279-B852-C2B2E4C467A4}" srcOrd="0" destOrd="0" presId="urn:microsoft.com/office/officeart/2005/8/layout/vList5"/>
    <dgm:cxn modelId="{C4C2F840-1A1C-4209-96AB-FB81331D81ED}" type="presParOf" srcId="{77573801-097C-4279-B852-C2B2E4C467A4}" destId="{5014107A-1116-4CB3-BC37-F1E8BBC5B467}" srcOrd="0" destOrd="0" presId="urn:microsoft.com/office/officeart/2005/8/layout/vList5"/>
    <dgm:cxn modelId="{DDBF6B14-C270-48DE-9EB2-C8B10254DB2C}" type="presParOf" srcId="{5014107A-1116-4CB3-BC37-F1E8BBC5B467}" destId="{1F1E35FD-E7B9-4E92-8E71-62CFAFD1B032}" srcOrd="0" destOrd="0" presId="urn:microsoft.com/office/officeart/2005/8/layout/vList5"/>
    <dgm:cxn modelId="{9079626C-A873-4CA7-9027-CA2CE57BE5DF}" type="presParOf" srcId="{5014107A-1116-4CB3-BC37-F1E8BBC5B467}" destId="{997482C6-3078-4CB9-8785-5B7FA6375BB0}" srcOrd="1" destOrd="0" presId="urn:microsoft.com/office/officeart/2005/8/layout/vList5"/>
    <dgm:cxn modelId="{487D01A4-92A8-4B01-A5E9-A333AB3B0400}" type="presParOf" srcId="{77573801-097C-4279-B852-C2B2E4C467A4}" destId="{F2560590-718C-484B-9174-64EBF734783B}" srcOrd="1" destOrd="0" presId="urn:microsoft.com/office/officeart/2005/8/layout/vList5"/>
    <dgm:cxn modelId="{FF3931D6-EAE1-40FF-8DB0-0E8670226C12}" type="presParOf" srcId="{77573801-097C-4279-B852-C2B2E4C467A4}" destId="{3DEE03C2-7293-4474-A52A-6950E2219AC0}" srcOrd="2" destOrd="0" presId="urn:microsoft.com/office/officeart/2005/8/layout/vList5"/>
    <dgm:cxn modelId="{77C8E5F5-420D-4ACD-BF9E-4224E47066C8}" type="presParOf" srcId="{3DEE03C2-7293-4474-A52A-6950E2219AC0}" destId="{6C27652D-2B31-42D2-A173-D299A37FA9E5}" srcOrd="0" destOrd="0" presId="urn:microsoft.com/office/officeart/2005/8/layout/vList5"/>
    <dgm:cxn modelId="{0B1C0310-CB0B-4C8A-AC6C-A2D3F754E250}" type="presParOf" srcId="{3DEE03C2-7293-4474-A52A-6950E2219AC0}" destId="{D79BE4F5-885D-4A8A-BF39-E29608675586}" srcOrd="1" destOrd="0" presId="urn:microsoft.com/office/officeart/2005/8/layout/vList5"/>
    <dgm:cxn modelId="{841F3760-B33E-4DE6-90F3-1FDAB02C67F5}" type="presParOf" srcId="{77573801-097C-4279-B852-C2B2E4C467A4}" destId="{9E1CE12D-D5B1-42D7-BC6B-D6F53E65718F}" srcOrd="3" destOrd="0" presId="urn:microsoft.com/office/officeart/2005/8/layout/vList5"/>
    <dgm:cxn modelId="{D59B06AC-EBE8-408F-B339-6F44A4FBD3BF}" type="presParOf" srcId="{77573801-097C-4279-B852-C2B2E4C467A4}" destId="{C9EE682A-65FC-4781-A965-E30C27789755}" srcOrd="4" destOrd="0" presId="urn:microsoft.com/office/officeart/2005/8/layout/vList5"/>
    <dgm:cxn modelId="{FA5ABDC3-99CE-4249-8397-6D00DE50679F}" type="presParOf" srcId="{C9EE682A-65FC-4781-A965-E30C27789755}" destId="{15C34B40-A2FB-454D-91A4-77F89316D3C0}" srcOrd="0" destOrd="0" presId="urn:microsoft.com/office/officeart/2005/8/layout/vList5"/>
    <dgm:cxn modelId="{41713C94-C6CC-4682-9475-16C32F8708AC}" type="presParOf" srcId="{C9EE682A-65FC-4781-A965-E30C27789755}" destId="{053F2BE3-11EE-4B49-8691-3F6A10A1B00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06258F-C3F1-44E8-BEB1-BE060F86643C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E1B4BD24-1B09-468F-B75C-82EF6832C824}">
      <dgm:prSet/>
      <dgm:spPr/>
      <dgm:t>
        <a:bodyPr/>
        <a:lstStyle/>
        <a:p>
          <a:pPr>
            <a:defRPr cap="all"/>
          </a:pPr>
          <a:r>
            <a:rPr lang="en-GB"/>
            <a:t>Data publication workflow</a:t>
          </a:r>
          <a:endParaRPr lang="en-US"/>
        </a:p>
      </dgm:t>
    </dgm:pt>
    <dgm:pt modelId="{03CFE130-20FB-4BE9-BDC5-724BFF1D2C0F}" type="parTrans" cxnId="{5FD26F22-C8CC-476C-B60A-735E1CED702E}">
      <dgm:prSet/>
      <dgm:spPr/>
      <dgm:t>
        <a:bodyPr/>
        <a:lstStyle/>
        <a:p>
          <a:endParaRPr lang="en-US"/>
        </a:p>
      </dgm:t>
    </dgm:pt>
    <dgm:pt modelId="{27B00AFE-BAC9-4A0A-81D8-9E320098D0F5}" type="sibTrans" cxnId="{5FD26F22-C8CC-476C-B60A-735E1CED702E}">
      <dgm:prSet/>
      <dgm:spPr/>
      <dgm:t>
        <a:bodyPr/>
        <a:lstStyle/>
        <a:p>
          <a:endParaRPr lang="en-US"/>
        </a:p>
      </dgm:t>
    </dgm:pt>
    <dgm:pt modelId="{975863F8-A307-469E-8B95-D587B012B51F}">
      <dgm:prSet/>
      <dgm:spPr/>
      <dgm:t>
        <a:bodyPr/>
        <a:lstStyle/>
        <a:p>
          <a:pPr>
            <a:defRPr cap="all"/>
          </a:pPr>
          <a:r>
            <a:rPr lang="en-GB"/>
            <a:t>Sensitive data assessment workflow</a:t>
          </a:r>
          <a:endParaRPr lang="en-US"/>
        </a:p>
      </dgm:t>
    </dgm:pt>
    <dgm:pt modelId="{BEA7A6E9-6FB2-4866-82BB-46654CBA0FC0}" type="parTrans" cxnId="{8DCBCBB3-A70A-4DAA-9E63-32310C48FD62}">
      <dgm:prSet/>
      <dgm:spPr/>
      <dgm:t>
        <a:bodyPr/>
        <a:lstStyle/>
        <a:p>
          <a:endParaRPr lang="en-US"/>
        </a:p>
      </dgm:t>
    </dgm:pt>
    <dgm:pt modelId="{03B4ED62-3FEE-41DA-B010-797A67B474A1}" type="sibTrans" cxnId="{8DCBCBB3-A70A-4DAA-9E63-32310C48FD62}">
      <dgm:prSet/>
      <dgm:spPr/>
      <dgm:t>
        <a:bodyPr/>
        <a:lstStyle/>
        <a:p>
          <a:endParaRPr lang="en-US"/>
        </a:p>
      </dgm:t>
    </dgm:pt>
    <dgm:pt modelId="{C24F58F9-8244-4848-8D26-F4B1F7D92639}">
      <dgm:prSet/>
      <dgm:spPr/>
      <dgm:t>
        <a:bodyPr/>
        <a:lstStyle/>
        <a:p>
          <a:pPr>
            <a:defRPr cap="all"/>
          </a:pPr>
          <a:r>
            <a:rPr lang="en-GB"/>
            <a:t>Data request workflow</a:t>
          </a:r>
          <a:endParaRPr lang="en-US"/>
        </a:p>
      </dgm:t>
    </dgm:pt>
    <dgm:pt modelId="{08D2A978-DD3A-4BFD-B7E8-D1F5759B62E1}" type="parTrans" cxnId="{54323B57-A304-4472-9F54-FEAF7D6F47AB}">
      <dgm:prSet/>
      <dgm:spPr/>
      <dgm:t>
        <a:bodyPr/>
        <a:lstStyle/>
        <a:p>
          <a:endParaRPr lang="en-US"/>
        </a:p>
      </dgm:t>
    </dgm:pt>
    <dgm:pt modelId="{74369006-39D7-4C09-9780-2BD154E4EF50}" type="sibTrans" cxnId="{54323B57-A304-4472-9F54-FEAF7D6F47AB}">
      <dgm:prSet/>
      <dgm:spPr/>
      <dgm:t>
        <a:bodyPr/>
        <a:lstStyle/>
        <a:p>
          <a:endParaRPr lang="en-US"/>
        </a:p>
      </dgm:t>
    </dgm:pt>
    <dgm:pt modelId="{AB12EAEC-8FD5-42E6-9B43-10A73847B0F5}" type="pres">
      <dgm:prSet presAssocID="{9506258F-C3F1-44E8-BEB1-BE060F86643C}" presName="root" presStyleCnt="0">
        <dgm:presLayoutVars>
          <dgm:dir/>
          <dgm:resizeHandles val="exact"/>
        </dgm:presLayoutVars>
      </dgm:prSet>
      <dgm:spPr/>
    </dgm:pt>
    <dgm:pt modelId="{DB91B308-0736-418F-B449-367EE64AE578}" type="pres">
      <dgm:prSet presAssocID="{E1B4BD24-1B09-468F-B75C-82EF6832C824}" presName="compNode" presStyleCnt="0"/>
      <dgm:spPr/>
    </dgm:pt>
    <dgm:pt modelId="{6441160F-5459-415B-BAC0-DE006D891C90}" type="pres">
      <dgm:prSet presAssocID="{E1B4BD24-1B09-468F-B75C-82EF6832C824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263F864E-F488-49D9-89FD-2F57F08E9AAA}" type="pres">
      <dgm:prSet presAssocID="{E1B4BD24-1B09-468F-B75C-82EF6832C82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1DF707F1-A25C-44DC-9D53-0B52A55F00FE}" type="pres">
      <dgm:prSet presAssocID="{E1B4BD24-1B09-468F-B75C-82EF6832C824}" presName="spaceRect" presStyleCnt="0"/>
      <dgm:spPr/>
    </dgm:pt>
    <dgm:pt modelId="{90E9FC50-4047-4763-B866-231D74295B13}" type="pres">
      <dgm:prSet presAssocID="{E1B4BD24-1B09-468F-B75C-82EF6832C824}" presName="textRect" presStyleLbl="revTx" presStyleIdx="0" presStyleCnt="3">
        <dgm:presLayoutVars>
          <dgm:chMax val="1"/>
          <dgm:chPref val="1"/>
        </dgm:presLayoutVars>
      </dgm:prSet>
      <dgm:spPr/>
    </dgm:pt>
    <dgm:pt modelId="{4AE5D683-26DE-4550-B467-A05C1AD38CFC}" type="pres">
      <dgm:prSet presAssocID="{27B00AFE-BAC9-4A0A-81D8-9E320098D0F5}" presName="sibTrans" presStyleCnt="0"/>
      <dgm:spPr/>
    </dgm:pt>
    <dgm:pt modelId="{7819DF7B-DE32-4A67-8BEE-CFA1CF364098}" type="pres">
      <dgm:prSet presAssocID="{975863F8-A307-469E-8B95-D587B012B51F}" presName="compNode" presStyleCnt="0"/>
      <dgm:spPr/>
    </dgm:pt>
    <dgm:pt modelId="{D79E0BF2-38CF-49CB-8C48-56B1314C03BF}" type="pres">
      <dgm:prSet presAssocID="{975863F8-A307-469E-8B95-D587B012B51F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8FDF1476-CE6F-4B78-8E3D-F7319362E200}" type="pres">
      <dgm:prSet presAssocID="{975863F8-A307-469E-8B95-D587B012B51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A2F78BAE-C7B5-4B7C-9F9A-2D0A830A7F0C}" type="pres">
      <dgm:prSet presAssocID="{975863F8-A307-469E-8B95-D587B012B51F}" presName="spaceRect" presStyleCnt="0"/>
      <dgm:spPr/>
    </dgm:pt>
    <dgm:pt modelId="{235277F4-1C1E-4DC1-83A9-422DC3A7F393}" type="pres">
      <dgm:prSet presAssocID="{975863F8-A307-469E-8B95-D587B012B51F}" presName="textRect" presStyleLbl="revTx" presStyleIdx="1" presStyleCnt="3">
        <dgm:presLayoutVars>
          <dgm:chMax val="1"/>
          <dgm:chPref val="1"/>
        </dgm:presLayoutVars>
      </dgm:prSet>
      <dgm:spPr/>
    </dgm:pt>
    <dgm:pt modelId="{B754886C-DC46-4B66-AF7C-F82511D8D805}" type="pres">
      <dgm:prSet presAssocID="{03B4ED62-3FEE-41DA-B010-797A67B474A1}" presName="sibTrans" presStyleCnt="0"/>
      <dgm:spPr/>
    </dgm:pt>
    <dgm:pt modelId="{A42F6D48-5D9F-4FEA-962E-37790FE4E597}" type="pres">
      <dgm:prSet presAssocID="{C24F58F9-8244-4848-8D26-F4B1F7D92639}" presName="compNode" presStyleCnt="0"/>
      <dgm:spPr/>
    </dgm:pt>
    <dgm:pt modelId="{841E6E1F-9C4C-4271-9D1D-E8193B568CF1}" type="pres">
      <dgm:prSet presAssocID="{C24F58F9-8244-4848-8D26-F4B1F7D92639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412AA366-F52C-47C0-8DB0-72D8794375FC}" type="pres">
      <dgm:prSet presAssocID="{C24F58F9-8244-4848-8D26-F4B1F7D9263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are"/>
        </a:ext>
      </dgm:extLst>
    </dgm:pt>
    <dgm:pt modelId="{F42553D1-7968-4F41-8C95-A8778F888B3F}" type="pres">
      <dgm:prSet presAssocID="{C24F58F9-8244-4848-8D26-F4B1F7D92639}" presName="spaceRect" presStyleCnt="0"/>
      <dgm:spPr/>
    </dgm:pt>
    <dgm:pt modelId="{2B351E81-1D80-4CB3-9677-637D9D4E578C}" type="pres">
      <dgm:prSet presAssocID="{C24F58F9-8244-4848-8D26-F4B1F7D9263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FD26F22-C8CC-476C-B60A-735E1CED702E}" srcId="{9506258F-C3F1-44E8-BEB1-BE060F86643C}" destId="{E1B4BD24-1B09-468F-B75C-82EF6832C824}" srcOrd="0" destOrd="0" parTransId="{03CFE130-20FB-4BE9-BDC5-724BFF1D2C0F}" sibTransId="{27B00AFE-BAC9-4A0A-81D8-9E320098D0F5}"/>
    <dgm:cxn modelId="{54323B57-A304-4472-9F54-FEAF7D6F47AB}" srcId="{9506258F-C3F1-44E8-BEB1-BE060F86643C}" destId="{C24F58F9-8244-4848-8D26-F4B1F7D92639}" srcOrd="2" destOrd="0" parTransId="{08D2A978-DD3A-4BFD-B7E8-D1F5759B62E1}" sibTransId="{74369006-39D7-4C09-9780-2BD154E4EF50}"/>
    <dgm:cxn modelId="{69034281-0209-4095-93FF-49E04E395BD5}" type="presOf" srcId="{975863F8-A307-469E-8B95-D587B012B51F}" destId="{235277F4-1C1E-4DC1-83A9-422DC3A7F393}" srcOrd="0" destOrd="0" presId="urn:microsoft.com/office/officeart/2018/5/layout/IconLeafLabelList"/>
    <dgm:cxn modelId="{8DCBCBB3-A70A-4DAA-9E63-32310C48FD62}" srcId="{9506258F-C3F1-44E8-BEB1-BE060F86643C}" destId="{975863F8-A307-469E-8B95-D587B012B51F}" srcOrd="1" destOrd="0" parTransId="{BEA7A6E9-6FB2-4866-82BB-46654CBA0FC0}" sibTransId="{03B4ED62-3FEE-41DA-B010-797A67B474A1}"/>
    <dgm:cxn modelId="{103745C8-003B-4A94-BD9A-71E81EB76A40}" type="presOf" srcId="{C24F58F9-8244-4848-8D26-F4B1F7D92639}" destId="{2B351E81-1D80-4CB3-9677-637D9D4E578C}" srcOrd="0" destOrd="0" presId="urn:microsoft.com/office/officeart/2018/5/layout/IconLeafLabelList"/>
    <dgm:cxn modelId="{6FB67BCE-3771-4A44-9A62-6B092EE7BE2E}" type="presOf" srcId="{E1B4BD24-1B09-468F-B75C-82EF6832C824}" destId="{90E9FC50-4047-4763-B866-231D74295B13}" srcOrd="0" destOrd="0" presId="urn:microsoft.com/office/officeart/2018/5/layout/IconLeafLabelList"/>
    <dgm:cxn modelId="{206C7FE7-6310-4649-830C-3ACBD71D1183}" type="presOf" srcId="{9506258F-C3F1-44E8-BEB1-BE060F86643C}" destId="{AB12EAEC-8FD5-42E6-9B43-10A73847B0F5}" srcOrd="0" destOrd="0" presId="urn:microsoft.com/office/officeart/2018/5/layout/IconLeafLabelList"/>
    <dgm:cxn modelId="{1F76CEDB-7E8A-40A6-A516-DD254B433FDD}" type="presParOf" srcId="{AB12EAEC-8FD5-42E6-9B43-10A73847B0F5}" destId="{DB91B308-0736-418F-B449-367EE64AE578}" srcOrd="0" destOrd="0" presId="urn:microsoft.com/office/officeart/2018/5/layout/IconLeafLabelList"/>
    <dgm:cxn modelId="{C7F5F2D4-77E9-472A-987A-65FD311C0C79}" type="presParOf" srcId="{DB91B308-0736-418F-B449-367EE64AE578}" destId="{6441160F-5459-415B-BAC0-DE006D891C90}" srcOrd="0" destOrd="0" presId="urn:microsoft.com/office/officeart/2018/5/layout/IconLeafLabelList"/>
    <dgm:cxn modelId="{30968582-AF6F-43D2-910B-C8E13ADAB0D0}" type="presParOf" srcId="{DB91B308-0736-418F-B449-367EE64AE578}" destId="{263F864E-F488-49D9-89FD-2F57F08E9AAA}" srcOrd="1" destOrd="0" presId="urn:microsoft.com/office/officeart/2018/5/layout/IconLeafLabelList"/>
    <dgm:cxn modelId="{02BC1962-8F3C-496B-A531-50EF952E6164}" type="presParOf" srcId="{DB91B308-0736-418F-B449-367EE64AE578}" destId="{1DF707F1-A25C-44DC-9D53-0B52A55F00FE}" srcOrd="2" destOrd="0" presId="urn:microsoft.com/office/officeart/2018/5/layout/IconLeafLabelList"/>
    <dgm:cxn modelId="{E5E35F4F-BF66-4218-A3FA-62E61E825EFC}" type="presParOf" srcId="{DB91B308-0736-418F-B449-367EE64AE578}" destId="{90E9FC50-4047-4763-B866-231D74295B13}" srcOrd="3" destOrd="0" presId="urn:microsoft.com/office/officeart/2018/5/layout/IconLeafLabelList"/>
    <dgm:cxn modelId="{2EA4C552-CC50-40BF-8E81-AE02B34F45DC}" type="presParOf" srcId="{AB12EAEC-8FD5-42E6-9B43-10A73847B0F5}" destId="{4AE5D683-26DE-4550-B467-A05C1AD38CFC}" srcOrd="1" destOrd="0" presId="urn:microsoft.com/office/officeart/2018/5/layout/IconLeafLabelList"/>
    <dgm:cxn modelId="{93B69214-9C3B-4B07-B769-304FF859DD47}" type="presParOf" srcId="{AB12EAEC-8FD5-42E6-9B43-10A73847B0F5}" destId="{7819DF7B-DE32-4A67-8BEE-CFA1CF364098}" srcOrd="2" destOrd="0" presId="urn:microsoft.com/office/officeart/2018/5/layout/IconLeafLabelList"/>
    <dgm:cxn modelId="{C793B105-6005-4241-AAB9-13CD6754E0E3}" type="presParOf" srcId="{7819DF7B-DE32-4A67-8BEE-CFA1CF364098}" destId="{D79E0BF2-38CF-49CB-8C48-56B1314C03BF}" srcOrd="0" destOrd="0" presId="urn:microsoft.com/office/officeart/2018/5/layout/IconLeafLabelList"/>
    <dgm:cxn modelId="{1EE6CA9D-DCD6-4A4D-99EE-358701776986}" type="presParOf" srcId="{7819DF7B-DE32-4A67-8BEE-CFA1CF364098}" destId="{8FDF1476-CE6F-4B78-8E3D-F7319362E200}" srcOrd="1" destOrd="0" presId="urn:microsoft.com/office/officeart/2018/5/layout/IconLeafLabelList"/>
    <dgm:cxn modelId="{EECD0639-A74E-446E-A9CF-F73CDBCCE984}" type="presParOf" srcId="{7819DF7B-DE32-4A67-8BEE-CFA1CF364098}" destId="{A2F78BAE-C7B5-4B7C-9F9A-2D0A830A7F0C}" srcOrd="2" destOrd="0" presId="urn:microsoft.com/office/officeart/2018/5/layout/IconLeafLabelList"/>
    <dgm:cxn modelId="{488328F8-2153-46ED-9BFA-39A3FEF90073}" type="presParOf" srcId="{7819DF7B-DE32-4A67-8BEE-CFA1CF364098}" destId="{235277F4-1C1E-4DC1-83A9-422DC3A7F393}" srcOrd="3" destOrd="0" presId="urn:microsoft.com/office/officeart/2018/5/layout/IconLeafLabelList"/>
    <dgm:cxn modelId="{5F2EDE92-70A7-4090-8B3A-1236550B17EC}" type="presParOf" srcId="{AB12EAEC-8FD5-42E6-9B43-10A73847B0F5}" destId="{B754886C-DC46-4B66-AF7C-F82511D8D805}" srcOrd="3" destOrd="0" presId="urn:microsoft.com/office/officeart/2018/5/layout/IconLeafLabelList"/>
    <dgm:cxn modelId="{C242AA68-C533-4978-A038-7B7FED56A7FE}" type="presParOf" srcId="{AB12EAEC-8FD5-42E6-9B43-10A73847B0F5}" destId="{A42F6D48-5D9F-4FEA-962E-37790FE4E597}" srcOrd="4" destOrd="0" presId="urn:microsoft.com/office/officeart/2018/5/layout/IconLeafLabelList"/>
    <dgm:cxn modelId="{04C68A67-C193-41CC-A363-98DDF22CF854}" type="presParOf" srcId="{A42F6D48-5D9F-4FEA-962E-37790FE4E597}" destId="{841E6E1F-9C4C-4271-9D1D-E8193B568CF1}" srcOrd="0" destOrd="0" presId="urn:microsoft.com/office/officeart/2018/5/layout/IconLeafLabelList"/>
    <dgm:cxn modelId="{3C421F16-7E35-4672-B4C0-B96F58985A1F}" type="presParOf" srcId="{A42F6D48-5D9F-4FEA-962E-37790FE4E597}" destId="{412AA366-F52C-47C0-8DB0-72D8794375FC}" srcOrd="1" destOrd="0" presId="urn:microsoft.com/office/officeart/2018/5/layout/IconLeafLabelList"/>
    <dgm:cxn modelId="{9E07FE47-B544-4143-833E-B4692B44D882}" type="presParOf" srcId="{A42F6D48-5D9F-4FEA-962E-37790FE4E597}" destId="{F42553D1-7968-4F41-8C95-A8778F888B3F}" srcOrd="2" destOrd="0" presId="urn:microsoft.com/office/officeart/2018/5/layout/IconLeafLabelList"/>
    <dgm:cxn modelId="{F14D5354-CDAC-4D81-B872-AA0FA1F91306}" type="presParOf" srcId="{A42F6D48-5D9F-4FEA-962E-37790FE4E597}" destId="{2B351E81-1D80-4CB3-9677-637D9D4E578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113301-EE33-4EE9-94D9-BD16D7BFF076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818011C-6109-483C-A384-78AE7D74F42E}">
      <dgm:prSet/>
      <dgm:spPr/>
      <dgm:t>
        <a:bodyPr/>
        <a:lstStyle/>
        <a:p>
          <a:pPr>
            <a:defRPr cap="all"/>
          </a:pPr>
          <a:r>
            <a:rPr lang="en-GB" cap="small" baseline="0" dirty="0" err="1"/>
            <a:t>sdcMicro</a:t>
          </a:r>
          <a:endParaRPr lang="en-US" cap="small" baseline="0" dirty="0"/>
        </a:p>
      </dgm:t>
    </dgm:pt>
    <dgm:pt modelId="{6CE227F2-AF46-4759-BF34-CA47A46EE649}" type="parTrans" cxnId="{CBF35C00-E79D-423D-92CC-A6BA21E7BB03}">
      <dgm:prSet/>
      <dgm:spPr/>
      <dgm:t>
        <a:bodyPr/>
        <a:lstStyle/>
        <a:p>
          <a:endParaRPr lang="en-US"/>
        </a:p>
      </dgm:t>
    </dgm:pt>
    <dgm:pt modelId="{C6522E32-EDC8-4026-B8CD-4BE42E478D40}" type="sibTrans" cxnId="{CBF35C00-E79D-423D-92CC-A6BA21E7BB03}">
      <dgm:prSet/>
      <dgm:spPr/>
      <dgm:t>
        <a:bodyPr/>
        <a:lstStyle/>
        <a:p>
          <a:endParaRPr lang="en-US"/>
        </a:p>
      </dgm:t>
    </dgm:pt>
    <dgm:pt modelId="{56C666AE-568F-4267-8AF0-BC777ED99FFB}">
      <dgm:prSet/>
      <dgm:spPr/>
      <dgm:t>
        <a:bodyPr/>
        <a:lstStyle/>
        <a:p>
          <a:pPr>
            <a:defRPr cap="all"/>
          </a:pPr>
          <a:r>
            <a:rPr lang="en-GB" cap="small" baseline="0" dirty="0" err="1"/>
            <a:t>QAMyData</a:t>
          </a:r>
          <a:endParaRPr lang="en-US" cap="small" baseline="0" dirty="0"/>
        </a:p>
      </dgm:t>
    </dgm:pt>
    <dgm:pt modelId="{E0C2A2A0-6CB6-4813-AB74-06742A83D12C}" type="parTrans" cxnId="{BF5B4B01-D06D-4575-A836-1C9CAE1589AA}">
      <dgm:prSet/>
      <dgm:spPr/>
      <dgm:t>
        <a:bodyPr/>
        <a:lstStyle/>
        <a:p>
          <a:endParaRPr lang="en-US"/>
        </a:p>
      </dgm:t>
    </dgm:pt>
    <dgm:pt modelId="{F347BDD7-1AA9-4090-AC44-4F9957246905}" type="sibTrans" cxnId="{BF5B4B01-D06D-4575-A836-1C9CAE1589AA}">
      <dgm:prSet/>
      <dgm:spPr/>
      <dgm:t>
        <a:bodyPr/>
        <a:lstStyle/>
        <a:p>
          <a:endParaRPr lang="en-US"/>
        </a:p>
      </dgm:t>
    </dgm:pt>
    <dgm:pt modelId="{931C530C-F040-4A91-A92B-7C4974C8BAA5}">
      <dgm:prSet/>
      <dgm:spPr/>
      <dgm:t>
        <a:bodyPr/>
        <a:lstStyle/>
        <a:p>
          <a:pPr>
            <a:defRPr cap="all"/>
          </a:pPr>
          <a:r>
            <a:rPr lang="en-GB" cap="small" baseline="0" dirty="0"/>
            <a:t>Case management system</a:t>
          </a:r>
          <a:endParaRPr lang="en-US" cap="small" baseline="0" dirty="0"/>
        </a:p>
      </dgm:t>
    </dgm:pt>
    <dgm:pt modelId="{A68AEB8A-68EB-4DB7-B5E8-BE2DA3E9AF7A}" type="parTrans" cxnId="{4AD85816-65F2-4F83-9E9D-27199BF6AAE0}">
      <dgm:prSet/>
      <dgm:spPr/>
      <dgm:t>
        <a:bodyPr/>
        <a:lstStyle/>
        <a:p>
          <a:endParaRPr lang="en-US"/>
        </a:p>
      </dgm:t>
    </dgm:pt>
    <dgm:pt modelId="{46A5BF0D-DB21-499D-B9A2-48C86BEE0044}" type="sibTrans" cxnId="{4AD85816-65F2-4F83-9E9D-27199BF6AAE0}">
      <dgm:prSet/>
      <dgm:spPr/>
      <dgm:t>
        <a:bodyPr/>
        <a:lstStyle/>
        <a:p>
          <a:endParaRPr lang="en-US"/>
        </a:p>
      </dgm:t>
    </dgm:pt>
    <dgm:pt modelId="{D13E63C3-BFED-43C2-A994-33549BA0D096}" type="pres">
      <dgm:prSet presAssocID="{F0113301-EE33-4EE9-94D9-BD16D7BFF076}" presName="root" presStyleCnt="0">
        <dgm:presLayoutVars>
          <dgm:dir/>
          <dgm:resizeHandles val="exact"/>
        </dgm:presLayoutVars>
      </dgm:prSet>
      <dgm:spPr/>
    </dgm:pt>
    <dgm:pt modelId="{52C4CB52-4D17-462C-B4B2-9C7F0780611B}" type="pres">
      <dgm:prSet presAssocID="{5818011C-6109-483C-A384-78AE7D74F42E}" presName="compNode" presStyleCnt="0"/>
      <dgm:spPr/>
    </dgm:pt>
    <dgm:pt modelId="{8BC05218-20FD-4CC6-9D8E-5BD4BF48F5A0}" type="pres">
      <dgm:prSet presAssocID="{5818011C-6109-483C-A384-78AE7D74F42E}" presName="iconBgRect" presStyleLbl="bgShp" presStyleIdx="0" presStyleCnt="3"/>
      <dgm:spPr/>
    </dgm:pt>
    <dgm:pt modelId="{9BA02383-2194-433A-BB55-85D9194A6C6B}" type="pres">
      <dgm:prSet presAssocID="{5818011C-6109-483C-A384-78AE7D74F42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7458B269-57BB-43F8-957A-3AA3DF96DD16}" type="pres">
      <dgm:prSet presAssocID="{5818011C-6109-483C-A384-78AE7D74F42E}" presName="spaceRect" presStyleCnt="0"/>
      <dgm:spPr/>
    </dgm:pt>
    <dgm:pt modelId="{74F6C0F2-D719-47B6-B9FE-1084B3DFFDA3}" type="pres">
      <dgm:prSet presAssocID="{5818011C-6109-483C-A384-78AE7D74F42E}" presName="textRect" presStyleLbl="revTx" presStyleIdx="0" presStyleCnt="3">
        <dgm:presLayoutVars>
          <dgm:chMax val="1"/>
          <dgm:chPref val="1"/>
        </dgm:presLayoutVars>
      </dgm:prSet>
      <dgm:spPr/>
    </dgm:pt>
    <dgm:pt modelId="{873160A6-A945-4542-95AE-B362BED91170}" type="pres">
      <dgm:prSet presAssocID="{C6522E32-EDC8-4026-B8CD-4BE42E478D40}" presName="sibTrans" presStyleCnt="0"/>
      <dgm:spPr/>
    </dgm:pt>
    <dgm:pt modelId="{6EC85981-CAB0-42A6-873B-C9F53F9F5EB9}" type="pres">
      <dgm:prSet presAssocID="{56C666AE-568F-4267-8AF0-BC777ED99FFB}" presName="compNode" presStyleCnt="0"/>
      <dgm:spPr/>
    </dgm:pt>
    <dgm:pt modelId="{E677881A-5780-4817-8BD8-FD4462432304}" type="pres">
      <dgm:prSet presAssocID="{56C666AE-568F-4267-8AF0-BC777ED99FFB}" presName="iconBgRect" presStyleLbl="bgShp" presStyleIdx="1" presStyleCnt="3"/>
      <dgm:spPr/>
    </dgm:pt>
    <dgm:pt modelId="{27325D06-3E73-49F7-841B-D1EEF9C3E82A}" type="pres">
      <dgm:prSet presAssocID="{56C666AE-568F-4267-8AF0-BC777ED99FF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C15A8A6C-AA3C-4BE9-9098-43BCACA45A81}" type="pres">
      <dgm:prSet presAssocID="{56C666AE-568F-4267-8AF0-BC777ED99FFB}" presName="spaceRect" presStyleCnt="0"/>
      <dgm:spPr/>
    </dgm:pt>
    <dgm:pt modelId="{7FEA4755-C9B4-4298-8C48-34614E305C48}" type="pres">
      <dgm:prSet presAssocID="{56C666AE-568F-4267-8AF0-BC777ED99FFB}" presName="textRect" presStyleLbl="revTx" presStyleIdx="1" presStyleCnt="3">
        <dgm:presLayoutVars>
          <dgm:chMax val="1"/>
          <dgm:chPref val="1"/>
        </dgm:presLayoutVars>
      </dgm:prSet>
      <dgm:spPr/>
    </dgm:pt>
    <dgm:pt modelId="{7CD955DA-427E-486E-ABE9-BA863255E210}" type="pres">
      <dgm:prSet presAssocID="{F347BDD7-1AA9-4090-AC44-4F9957246905}" presName="sibTrans" presStyleCnt="0"/>
      <dgm:spPr/>
    </dgm:pt>
    <dgm:pt modelId="{9C9DE285-C5E9-40E8-B838-AD6A5EC2439B}" type="pres">
      <dgm:prSet presAssocID="{931C530C-F040-4A91-A92B-7C4974C8BAA5}" presName="compNode" presStyleCnt="0"/>
      <dgm:spPr/>
    </dgm:pt>
    <dgm:pt modelId="{C32A8842-7DDD-4158-814A-BC0D5EF0D3DF}" type="pres">
      <dgm:prSet presAssocID="{931C530C-F040-4A91-A92B-7C4974C8BAA5}" presName="iconBgRect" presStyleLbl="bgShp" presStyleIdx="2" presStyleCnt="3"/>
      <dgm:spPr/>
    </dgm:pt>
    <dgm:pt modelId="{0AA17DDD-927C-49CE-9D7C-FB3F805F0A79}" type="pres">
      <dgm:prSet presAssocID="{931C530C-F040-4A91-A92B-7C4974C8BAA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C7E9F9E0-ED9B-4994-A9D6-ABEDEBC4716F}" type="pres">
      <dgm:prSet presAssocID="{931C530C-F040-4A91-A92B-7C4974C8BAA5}" presName="spaceRect" presStyleCnt="0"/>
      <dgm:spPr/>
    </dgm:pt>
    <dgm:pt modelId="{CAA5FD33-B957-4A38-9B3A-54F6CF320877}" type="pres">
      <dgm:prSet presAssocID="{931C530C-F040-4A91-A92B-7C4974C8BAA5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BF35C00-E79D-423D-92CC-A6BA21E7BB03}" srcId="{F0113301-EE33-4EE9-94D9-BD16D7BFF076}" destId="{5818011C-6109-483C-A384-78AE7D74F42E}" srcOrd="0" destOrd="0" parTransId="{6CE227F2-AF46-4759-BF34-CA47A46EE649}" sibTransId="{C6522E32-EDC8-4026-B8CD-4BE42E478D40}"/>
    <dgm:cxn modelId="{BF5B4B01-D06D-4575-A836-1C9CAE1589AA}" srcId="{F0113301-EE33-4EE9-94D9-BD16D7BFF076}" destId="{56C666AE-568F-4267-8AF0-BC777ED99FFB}" srcOrd="1" destOrd="0" parTransId="{E0C2A2A0-6CB6-4813-AB74-06742A83D12C}" sibTransId="{F347BDD7-1AA9-4090-AC44-4F9957246905}"/>
    <dgm:cxn modelId="{4AD85816-65F2-4F83-9E9D-27199BF6AAE0}" srcId="{F0113301-EE33-4EE9-94D9-BD16D7BFF076}" destId="{931C530C-F040-4A91-A92B-7C4974C8BAA5}" srcOrd="2" destOrd="0" parTransId="{A68AEB8A-68EB-4DB7-B5E8-BE2DA3E9AF7A}" sibTransId="{46A5BF0D-DB21-499D-B9A2-48C86BEE0044}"/>
    <dgm:cxn modelId="{E6E1B02C-03DD-4C43-B2BE-C3887F308207}" type="presOf" srcId="{5818011C-6109-483C-A384-78AE7D74F42E}" destId="{74F6C0F2-D719-47B6-B9FE-1084B3DFFDA3}" srcOrd="0" destOrd="0" presId="urn:microsoft.com/office/officeart/2018/5/layout/IconCircleLabelList"/>
    <dgm:cxn modelId="{AD1CACD9-5080-40CA-8713-7FEED1AEC5DC}" type="presOf" srcId="{F0113301-EE33-4EE9-94D9-BD16D7BFF076}" destId="{D13E63C3-BFED-43C2-A994-33549BA0D096}" srcOrd="0" destOrd="0" presId="urn:microsoft.com/office/officeart/2018/5/layout/IconCircleLabelList"/>
    <dgm:cxn modelId="{1E250DFB-9A75-4836-BC48-986054610572}" type="presOf" srcId="{931C530C-F040-4A91-A92B-7C4974C8BAA5}" destId="{CAA5FD33-B957-4A38-9B3A-54F6CF320877}" srcOrd="0" destOrd="0" presId="urn:microsoft.com/office/officeart/2018/5/layout/IconCircleLabelList"/>
    <dgm:cxn modelId="{9C9BFFFC-FFD5-4126-807B-B8D389F63E90}" type="presOf" srcId="{56C666AE-568F-4267-8AF0-BC777ED99FFB}" destId="{7FEA4755-C9B4-4298-8C48-34614E305C48}" srcOrd="0" destOrd="0" presId="urn:microsoft.com/office/officeart/2018/5/layout/IconCircleLabelList"/>
    <dgm:cxn modelId="{588BA743-1E63-456C-9DAD-FBD2DA6BC15C}" type="presParOf" srcId="{D13E63C3-BFED-43C2-A994-33549BA0D096}" destId="{52C4CB52-4D17-462C-B4B2-9C7F0780611B}" srcOrd="0" destOrd="0" presId="urn:microsoft.com/office/officeart/2018/5/layout/IconCircleLabelList"/>
    <dgm:cxn modelId="{78A23625-A927-462A-AA77-E1B83040B995}" type="presParOf" srcId="{52C4CB52-4D17-462C-B4B2-9C7F0780611B}" destId="{8BC05218-20FD-4CC6-9D8E-5BD4BF48F5A0}" srcOrd="0" destOrd="0" presId="urn:microsoft.com/office/officeart/2018/5/layout/IconCircleLabelList"/>
    <dgm:cxn modelId="{AF99F998-0030-47AE-8890-ABD220A46D09}" type="presParOf" srcId="{52C4CB52-4D17-462C-B4B2-9C7F0780611B}" destId="{9BA02383-2194-433A-BB55-85D9194A6C6B}" srcOrd="1" destOrd="0" presId="urn:microsoft.com/office/officeart/2018/5/layout/IconCircleLabelList"/>
    <dgm:cxn modelId="{AB3DBA4E-6342-451E-AA13-76D8E1B8152D}" type="presParOf" srcId="{52C4CB52-4D17-462C-B4B2-9C7F0780611B}" destId="{7458B269-57BB-43F8-957A-3AA3DF96DD16}" srcOrd="2" destOrd="0" presId="urn:microsoft.com/office/officeart/2018/5/layout/IconCircleLabelList"/>
    <dgm:cxn modelId="{A4A5641C-9E1D-4BC1-B1A5-1675C23FE8BF}" type="presParOf" srcId="{52C4CB52-4D17-462C-B4B2-9C7F0780611B}" destId="{74F6C0F2-D719-47B6-B9FE-1084B3DFFDA3}" srcOrd="3" destOrd="0" presId="urn:microsoft.com/office/officeart/2018/5/layout/IconCircleLabelList"/>
    <dgm:cxn modelId="{D9649B0B-3F61-49A0-97B3-1F4CA1014DFD}" type="presParOf" srcId="{D13E63C3-BFED-43C2-A994-33549BA0D096}" destId="{873160A6-A945-4542-95AE-B362BED91170}" srcOrd="1" destOrd="0" presId="urn:microsoft.com/office/officeart/2018/5/layout/IconCircleLabelList"/>
    <dgm:cxn modelId="{470AA5E5-55A7-4438-8D0A-59EDAF7CF304}" type="presParOf" srcId="{D13E63C3-BFED-43C2-A994-33549BA0D096}" destId="{6EC85981-CAB0-42A6-873B-C9F53F9F5EB9}" srcOrd="2" destOrd="0" presId="urn:microsoft.com/office/officeart/2018/5/layout/IconCircleLabelList"/>
    <dgm:cxn modelId="{7E3D0622-8546-4395-808E-39936AEDEAF4}" type="presParOf" srcId="{6EC85981-CAB0-42A6-873B-C9F53F9F5EB9}" destId="{E677881A-5780-4817-8BD8-FD4462432304}" srcOrd="0" destOrd="0" presId="urn:microsoft.com/office/officeart/2018/5/layout/IconCircleLabelList"/>
    <dgm:cxn modelId="{8DE7B9EE-86CE-44F2-838F-FE8D30CB6251}" type="presParOf" srcId="{6EC85981-CAB0-42A6-873B-C9F53F9F5EB9}" destId="{27325D06-3E73-49F7-841B-D1EEF9C3E82A}" srcOrd="1" destOrd="0" presId="urn:microsoft.com/office/officeart/2018/5/layout/IconCircleLabelList"/>
    <dgm:cxn modelId="{B055D2FC-2B92-4A0E-9284-97729E276B2A}" type="presParOf" srcId="{6EC85981-CAB0-42A6-873B-C9F53F9F5EB9}" destId="{C15A8A6C-AA3C-4BE9-9098-43BCACA45A81}" srcOrd="2" destOrd="0" presId="urn:microsoft.com/office/officeart/2018/5/layout/IconCircleLabelList"/>
    <dgm:cxn modelId="{034783F1-03F9-47D5-A875-72B2DC9A14B2}" type="presParOf" srcId="{6EC85981-CAB0-42A6-873B-C9F53F9F5EB9}" destId="{7FEA4755-C9B4-4298-8C48-34614E305C48}" srcOrd="3" destOrd="0" presId="urn:microsoft.com/office/officeart/2018/5/layout/IconCircleLabelList"/>
    <dgm:cxn modelId="{5E01ED62-69EA-4920-98F3-45AA1CCB7152}" type="presParOf" srcId="{D13E63C3-BFED-43C2-A994-33549BA0D096}" destId="{7CD955DA-427E-486E-ABE9-BA863255E210}" srcOrd="3" destOrd="0" presId="urn:microsoft.com/office/officeart/2018/5/layout/IconCircleLabelList"/>
    <dgm:cxn modelId="{189F61F9-594F-4546-8754-23F14C1CC5B1}" type="presParOf" srcId="{D13E63C3-BFED-43C2-A994-33549BA0D096}" destId="{9C9DE285-C5E9-40E8-B838-AD6A5EC2439B}" srcOrd="4" destOrd="0" presId="urn:microsoft.com/office/officeart/2018/5/layout/IconCircleLabelList"/>
    <dgm:cxn modelId="{ECE95C6F-B2C2-4518-A6B2-2F1972CEBA7D}" type="presParOf" srcId="{9C9DE285-C5E9-40E8-B838-AD6A5EC2439B}" destId="{C32A8842-7DDD-4158-814A-BC0D5EF0D3DF}" srcOrd="0" destOrd="0" presId="urn:microsoft.com/office/officeart/2018/5/layout/IconCircleLabelList"/>
    <dgm:cxn modelId="{72C2B7EA-21D7-4D25-8029-40EE64C890F3}" type="presParOf" srcId="{9C9DE285-C5E9-40E8-B838-AD6A5EC2439B}" destId="{0AA17DDD-927C-49CE-9D7C-FB3F805F0A79}" srcOrd="1" destOrd="0" presId="urn:microsoft.com/office/officeart/2018/5/layout/IconCircleLabelList"/>
    <dgm:cxn modelId="{38225574-6106-4E71-BE7A-82BBAC0DC236}" type="presParOf" srcId="{9C9DE285-C5E9-40E8-B838-AD6A5EC2439B}" destId="{C7E9F9E0-ED9B-4994-A9D6-ABEDEBC4716F}" srcOrd="2" destOrd="0" presId="urn:microsoft.com/office/officeart/2018/5/layout/IconCircleLabelList"/>
    <dgm:cxn modelId="{FA53E7C8-6030-4C71-BFD1-5C267B035A8D}" type="presParOf" srcId="{9C9DE285-C5E9-40E8-B838-AD6A5EC2439B}" destId="{CAA5FD33-B957-4A38-9B3A-54F6CF32087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2C9942-0890-4C1A-9AD0-57A34B64B64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3397CEA8-B21B-43A5-BE0A-8755B806C0B0}">
      <dgm:prSet/>
      <dgm:spPr/>
      <dgm:t>
        <a:bodyPr/>
        <a:lstStyle/>
        <a:p>
          <a:r>
            <a:rPr lang="en-GB"/>
            <a:t>Training</a:t>
          </a:r>
        </a:p>
      </dgm:t>
    </dgm:pt>
    <dgm:pt modelId="{882E905F-BB0F-45D2-BF6C-A6872D855980}" type="parTrans" cxnId="{59E67383-D0BB-4D17-B960-45300F8B1A33}">
      <dgm:prSet/>
      <dgm:spPr/>
      <dgm:t>
        <a:bodyPr/>
        <a:lstStyle/>
        <a:p>
          <a:endParaRPr lang="en-GB"/>
        </a:p>
      </dgm:t>
    </dgm:pt>
    <dgm:pt modelId="{FD008FDE-3B2B-41AD-A546-FA1B7E097B13}" type="sibTrans" cxnId="{59E67383-D0BB-4D17-B960-45300F8B1A33}">
      <dgm:prSet/>
      <dgm:spPr/>
      <dgm:t>
        <a:bodyPr/>
        <a:lstStyle/>
        <a:p>
          <a:endParaRPr lang="en-GB"/>
        </a:p>
      </dgm:t>
    </dgm:pt>
    <dgm:pt modelId="{4C6BF32A-409F-466C-A185-86B25F7639DF}">
      <dgm:prSet/>
      <dgm:spPr/>
      <dgm:t>
        <a:bodyPr/>
        <a:lstStyle/>
        <a:p>
          <a:r>
            <a:rPr lang="en-GB"/>
            <a:t>Staff</a:t>
          </a:r>
        </a:p>
      </dgm:t>
    </dgm:pt>
    <dgm:pt modelId="{785A7618-9181-4E0D-BEDF-92EC35E2B3BE}" type="parTrans" cxnId="{0A31B486-5D69-4E66-A8DB-ABB101AD80E3}">
      <dgm:prSet/>
      <dgm:spPr/>
      <dgm:t>
        <a:bodyPr/>
        <a:lstStyle/>
        <a:p>
          <a:endParaRPr lang="en-GB"/>
        </a:p>
      </dgm:t>
    </dgm:pt>
    <dgm:pt modelId="{59DD79EF-7E93-43C5-A871-421E58FCC7CB}" type="sibTrans" cxnId="{0A31B486-5D69-4E66-A8DB-ABB101AD80E3}">
      <dgm:prSet/>
      <dgm:spPr/>
      <dgm:t>
        <a:bodyPr/>
        <a:lstStyle/>
        <a:p>
          <a:endParaRPr lang="en-GB"/>
        </a:p>
      </dgm:t>
    </dgm:pt>
    <dgm:pt modelId="{64147214-86C0-4E28-87FB-42C3DCE98653}">
      <dgm:prSet/>
      <dgm:spPr/>
      <dgm:t>
        <a:bodyPr/>
        <a:lstStyle/>
        <a:p>
          <a:r>
            <a:rPr lang="en-GB"/>
            <a:t>Researchers</a:t>
          </a:r>
        </a:p>
      </dgm:t>
    </dgm:pt>
    <dgm:pt modelId="{3EF13328-9B96-4561-B52C-4520F47D6B29}" type="parTrans" cxnId="{44A1AC8A-6DBB-4C9D-9164-25AEC4461634}">
      <dgm:prSet/>
      <dgm:spPr/>
      <dgm:t>
        <a:bodyPr/>
        <a:lstStyle/>
        <a:p>
          <a:endParaRPr lang="en-GB"/>
        </a:p>
      </dgm:t>
    </dgm:pt>
    <dgm:pt modelId="{014067B5-617E-431C-9DA7-4BBA38C20ABD}" type="sibTrans" cxnId="{44A1AC8A-6DBB-4C9D-9164-25AEC4461634}">
      <dgm:prSet/>
      <dgm:spPr/>
      <dgm:t>
        <a:bodyPr/>
        <a:lstStyle/>
        <a:p>
          <a:endParaRPr lang="en-GB"/>
        </a:p>
      </dgm:t>
    </dgm:pt>
    <dgm:pt modelId="{4C507B0F-DBA5-45D9-ABD8-DC238D657A3D}">
      <dgm:prSet/>
      <dgm:spPr/>
      <dgm:t>
        <a:bodyPr/>
        <a:lstStyle/>
        <a:p>
          <a:r>
            <a:rPr lang="en-GB"/>
            <a:t>Staff time</a:t>
          </a:r>
        </a:p>
      </dgm:t>
    </dgm:pt>
    <dgm:pt modelId="{58C5A37D-A86A-48AE-A47C-5E593CDEEEC6}" type="parTrans" cxnId="{472BBF40-2B03-4D75-9002-2D0FEF2A2788}">
      <dgm:prSet/>
      <dgm:spPr/>
      <dgm:t>
        <a:bodyPr/>
        <a:lstStyle/>
        <a:p>
          <a:endParaRPr lang="en-GB"/>
        </a:p>
      </dgm:t>
    </dgm:pt>
    <dgm:pt modelId="{182006F2-F1A1-4ED3-860B-C1A4A8728FD2}" type="sibTrans" cxnId="{472BBF40-2B03-4D75-9002-2D0FEF2A2788}">
      <dgm:prSet/>
      <dgm:spPr/>
      <dgm:t>
        <a:bodyPr/>
        <a:lstStyle/>
        <a:p>
          <a:endParaRPr lang="en-GB"/>
        </a:p>
      </dgm:t>
    </dgm:pt>
    <dgm:pt modelId="{AB397578-3EB4-434C-B5BE-90C3E6285F30}">
      <dgm:prSet/>
      <dgm:spPr/>
      <dgm:t>
        <a:bodyPr/>
        <a:lstStyle/>
        <a:p>
          <a:r>
            <a:rPr lang="en-GB"/>
            <a:t>Variable service demand</a:t>
          </a:r>
        </a:p>
      </dgm:t>
    </dgm:pt>
    <dgm:pt modelId="{03E33D83-CE9E-4E5B-9703-27A1E36EF7DE}" type="parTrans" cxnId="{EA7A2EFE-A1BE-4236-89DA-52070DC522E4}">
      <dgm:prSet/>
      <dgm:spPr/>
      <dgm:t>
        <a:bodyPr/>
        <a:lstStyle/>
        <a:p>
          <a:endParaRPr lang="en-GB"/>
        </a:p>
      </dgm:t>
    </dgm:pt>
    <dgm:pt modelId="{5F6D2749-98FF-4103-B5E6-1B26953E75F5}" type="sibTrans" cxnId="{EA7A2EFE-A1BE-4236-89DA-52070DC522E4}">
      <dgm:prSet/>
      <dgm:spPr/>
      <dgm:t>
        <a:bodyPr/>
        <a:lstStyle/>
        <a:p>
          <a:endParaRPr lang="en-GB"/>
        </a:p>
      </dgm:t>
    </dgm:pt>
    <dgm:pt modelId="{F5070187-AE60-4115-9ADB-329774EC9005}">
      <dgm:prSet/>
      <dgm:spPr/>
      <dgm:t>
        <a:bodyPr/>
        <a:lstStyle/>
        <a:p>
          <a:r>
            <a:rPr lang="en-GB"/>
            <a:t>Establish service limits</a:t>
          </a:r>
        </a:p>
      </dgm:t>
    </dgm:pt>
    <dgm:pt modelId="{B9DBF012-C43E-48F4-9541-1F06A4E13FC5}" type="parTrans" cxnId="{0782C84C-041A-454B-92C3-AD0BDB70A89A}">
      <dgm:prSet/>
      <dgm:spPr/>
      <dgm:t>
        <a:bodyPr/>
        <a:lstStyle/>
        <a:p>
          <a:endParaRPr lang="en-GB"/>
        </a:p>
      </dgm:t>
    </dgm:pt>
    <dgm:pt modelId="{9ACF68C0-58FE-4322-B954-D5EDDFB27CC4}" type="sibTrans" cxnId="{0782C84C-041A-454B-92C3-AD0BDB70A89A}">
      <dgm:prSet/>
      <dgm:spPr/>
      <dgm:t>
        <a:bodyPr/>
        <a:lstStyle/>
        <a:p>
          <a:endParaRPr lang="en-GB"/>
        </a:p>
      </dgm:t>
    </dgm:pt>
    <dgm:pt modelId="{8EF085DF-7545-4E3A-92FC-08EF22E8BE80}">
      <dgm:prSet/>
      <dgm:spPr/>
      <dgm:t>
        <a:bodyPr/>
        <a:lstStyle/>
        <a:p>
          <a:r>
            <a:rPr lang="en-GB"/>
            <a:t>Software</a:t>
          </a:r>
        </a:p>
      </dgm:t>
    </dgm:pt>
    <dgm:pt modelId="{9BA1983A-D893-4E1E-8A69-8EE40CA74A98}" type="parTrans" cxnId="{E1A33361-08AE-40C4-A495-E5E189D21072}">
      <dgm:prSet/>
      <dgm:spPr/>
      <dgm:t>
        <a:bodyPr/>
        <a:lstStyle/>
        <a:p>
          <a:endParaRPr lang="en-GB"/>
        </a:p>
      </dgm:t>
    </dgm:pt>
    <dgm:pt modelId="{938BF432-49EE-4787-A2C3-DEB23368EB7E}" type="sibTrans" cxnId="{E1A33361-08AE-40C4-A495-E5E189D21072}">
      <dgm:prSet/>
      <dgm:spPr/>
      <dgm:t>
        <a:bodyPr/>
        <a:lstStyle/>
        <a:p>
          <a:endParaRPr lang="en-GB"/>
        </a:p>
      </dgm:t>
    </dgm:pt>
    <dgm:pt modelId="{247CD815-7E24-4E51-90AA-45084CA37211}">
      <dgm:prSet/>
      <dgm:spPr/>
      <dgm:t>
        <a:bodyPr/>
        <a:lstStyle/>
        <a:p>
          <a:r>
            <a:rPr lang="en-GB"/>
            <a:t>Establish requirements</a:t>
          </a:r>
        </a:p>
      </dgm:t>
    </dgm:pt>
    <dgm:pt modelId="{F8AC1AF5-3B68-446B-8863-40566CD7E175}" type="parTrans" cxnId="{0CEDD229-73EE-43E9-AEBE-A76C50CA1D0F}">
      <dgm:prSet/>
      <dgm:spPr/>
      <dgm:t>
        <a:bodyPr/>
        <a:lstStyle/>
        <a:p>
          <a:endParaRPr lang="en-GB"/>
        </a:p>
      </dgm:t>
    </dgm:pt>
    <dgm:pt modelId="{32F31714-DF32-47DE-9E62-D71C21E6547C}" type="sibTrans" cxnId="{0CEDD229-73EE-43E9-AEBE-A76C50CA1D0F}">
      <dgm:prSet/>
      <dgm:spPr/>
      <dgm:t>
        <a:bodyPr/>
        <a:lstStyle/>
        <a:p>
          <a:endParaRPr lang="en-GB"/>
        </a:p>
      </dgm:t>
    </dgm:pt>
    <dgm:pt modelId="{C4D5DD45-DF5D-454F-8F13-77EEFAF626B2}">
      <dgm:prSet/>
      <dgm:spPr/>
      <dgm:t>
        <a:bodyPr/>
        <a:lstStyle/>
        <a:p>
          <a:r>
            <a:rPr lang="en-GB"/>
            <a:t>Installation, maintenance and interoperability issues</a:t>
          </a:r>
        </a:p>
      </dgm:t>
    </dgm:pt>
    <dgm:pt modelId="{01D9099E-5395-44B4-A4C9-FCC1A70787E5}" type="parTrans" cxnId="{81C6EB76-6F24-42F1-A937-D73F5D4A63C9}">
      <dgm:prSet/>
      <dgm:spPr/>
      <dgm:t>
        <a:bodyPr/>
        <a:lstStyle/>
        <a:p>
          <a:endParaRPr lang="en-GB"/>
        </a:p>
      </dgm:t>
    </dgm:pt>
    <dgm:pt modelId="{EC442E90-CA30-4C86-A362-24C8457A162D}" type="sibTrans" cxnId="{81C6EB76-6F24-42F1-A937-D73F5D4A63C9}">
      <dgm:prSet/>
      <dgm:spPr/>
      <dgm:t>
        <a:bodyPr/>
        <a:lstStyle/>
        <a:p>
          <a:endParaRPr lang="en-GB"/>
        </a:p>
      </dgm:t>
    </dgm:pt>
    <dgm:pt modelId="{2412A98E-4947-4B7F-A2CB-2F69F08A9338}">
      <dgm:prSet/>
      <dgm:spPr/>
      <dgm:t>
        <a:bodyPr/>
        <a:lstStyle/>
        <a:p>
          <a:r>
            <a:rPr lang="en-GB"/>
            <a:t>Cross-institutional support</a:t>
          </a:r>
        </a:p>
      </dgm:t>
    </dgm:pt>
    <dgm:pt modelId="{34AEF213-D378-464A-858F-F59832F40DDA}" type="parTrans" cxnId="{5D901781-5E28-41B8-B850-F00B98B8E5A8}">
      <dgm:prSet/>
      <dgm:spPr/>
      <dgm:t>
        <a:bodyPr/>
        <a:lstStyle/>
        <a:p>
          <a:endParaRPr lang="en-GB"/>
        </a:p>
      </dgm:t>
    </dgm:pt>
    <dgm:pt modelId="{4F16EDF1-E518-483C-B75F-3EA7E8E51300}" type="sibTrans" cxnId="{5D901781-5E28-41B8-B850-F00B98B8E5A8}">
      <dgm:prSet/>
      <dgm:spPr/>
      <dgm:t>
        <a:bodyPr/>
        <a:lstStyle/>
        <a:p>
          <a:endParaRPr lang="en-GB"/>
        </a:p>
      </dgm:t>
    </dgm:pt>
    <dgm:pt modelId="{5F9CEBD5-9189-490F-BEE1-CFF520AB7EF2}">
      <dgm:prSet/>
      <dgm:spPr/>
      <dgm:t>
        <a:bodyPr/>
        <a:lstStyle/>
        <a:p>
          <a:r>
            <a:rPr lang="en-GB"/>
            <a:t>Legal</a:t>
          </a:r>
        </a:p>
      </dgm:t>
    </dgm:pt>
    <dgm:pt modelId="{0D069658-E844-4A35-A599-CEBA3AC9EA8D}" type="parTrans" cxnId="{9A59579F-C050-4C5D-AA00-1276E3FF7E69}">
      <dgm:prSet/>
      <dgm:spPr/>
      <dgm:t>
        <a:bodyPr/>
        <a:lstStyle/>
        <a:p>
          <a:endParaRPr lang="en-GB"/>
        </a:p>
      </dgm:t>
    </dgm:pt>
    <dgm:pt modelId="{A59C9498-3B9D-4307-9409-3263CE0DC373}" type="sibTrans" cxnId="{9A59579F-C050-4C5D-AA00-1276E3FF7E69}">
      <dgm:prSet/>
      <dgm:spPr/>
      <dgm:t>
        <a:bodyPr/>
        <a:lstStyle/>
        <a:p>
          <a:endParaRPr lang="en-GB"/>
        </a:p>
      </dgm:t>
    </dgm:pt>
    <dgm:pt modelId="{6A3EC6E3-6A75-4891-9B6C-C6534BC045B1}">
      <dgm:prSet/>
      <dgm:spPr/>
      <dgm:t>
        <a:bodyPr/>
        <a:lstStyle/>
        <a:p>
          <a:r>
            <a:rPr lang="en-GB"/>
            <a:t>Research office</a:t>
          </a:r>
        </a:p>
      </dgm:t>
    </dgm:pt>
    <dgm:pt modelId="{9003146E-5490-4C82-B437-45975D252970}" type="parTrans" cxnId="{1369B3E0-0851-456D-884B-64CFEB29D61F}">
      <dgm:prSet/>
      <dgm:spPr/>
      <dgm:t>
        <a:bodyPr/>
        <a:lstStyle/>
        <a:p>
          <a:endParaRPr lang="en-GB"/>
        </a:p>
      </dgm:t>
    </dgm:pt>
    <dgm:pt modelId="{AD8CD52F-0DC8-412D-B505-E493C8A1DD17}" type="sibTrans" cxnId="{1369B3E0-0851-456D-884B-64CFEB29D61F}">
      <dgm:prSet/>
      <dgm:spPr/>
      <dgm:t>
        <a:bodyPr/>
        <a:lstStyle/>
        <a:p>
          <a:endParaRPr lang="en-GB"/>
        </a:p>
      </dgm:t>
    </dgm:pt>
    <dgm:pt modelId="{521FA894-4BDB-457A-A41E-643E1A981EA0}">
      <dgm:prSet/>
      <dgm:spPr/>
      <dgm:t>
        <a:bodyPr/>
        <a:lstStyle/>
        <a:p>
          <a:r>
            <a:rPr lang="en-GB"/>
            <a:t>IT Services</a:t>
          </a:r>
        </a:p>
      </dgm:t>
    </dgm:pt>
    <dgm:pt modelId="{96C0E202-1B31-4C81-A2F5-3EFDEAEFFEA9}" type="parTrans" cxnId="{7490CE8D-583D-4F4F-A922-4AC607578220}">
      <dgm:prSet/>
      <dgm:spPr/>
      <dgm:t>
        <a:bodyPr/>
        <a:lstStyle/>
        <a:p>
          <a:endParaRPr lang="en-GB"/>
        </a:p>
      </dgm:t>
    </dgm:pt>
    <dgm:pt modelId="{F531D8C0-5553-485C-B1E6-62AF279279BC}" type="sibTrans" cxnId="{7490CE8D-583D-4F4F-A922-4AC607578220}">
      <dgm:prSet/>
      <dgm:spPr/>
      <dgm:t>
        <a:bodyPr/>
        <a:lstStyle/>
        <a:p>
          <a:endParaRPr lang="en-GB"/>
        </a:p>
      </dgm:t>
    </dgm:pt>
    <dgm:pt modelId="{EE764DCC-58FE-43CF-8F2D-F5565F3B1E5B}">
      <dgm:prSet/>
      <dgm:spPr/>
      <dgm:t>
        <a:bodyPr/>
        <a:lstStyle/>
        <a:p>
          <a:r>
            <a:rPr lang="en-GB"/>
            <a:t>Academic community</a:t>
          </a:r>
        </a:p>
      </dgm:t>
    </dgm:pt>
    <dgm:pt modelId="{489F607A-4990-4CE7-B3C9-23B180723045}" type="parTrans" cxnId="{4C78FBEA-2118-42EF-911A-DEE7CBCA2268}">
      <dgm:prSet/>
      <dgm:spPr/>
      <dgm:t>
        <a:bodyPr/>
        <a:lstStyle/>
        <a:p>
          <a:endParaRPr lang="en-GB"/>
        </a:p>
      </dgm:t>
    </dgm:pt>
    <dgm:pt modelId="{EB88C2D9-B8D8-4D61-B2D2-70F42E813B51}" type="sibTrans" cxnId="{4C78FBEA-2118-42EF-911A-DEE7CBCA2268}">
      <dgm:prSet/>
      <dgm:spPr/>
      <dgm:t>
        <a:bodyPr/>
        <a:lstStyle/>
        <a:p>
          <a:endParaRPr lang="en-GB"/>
        </a:p>
      </dgm:t>
    </dgm:pt>
    <dgm:pt modelId="{E1AFFBA4-78EB-451D-A549-8515A97AB0EA}" type="pres">
      <dgm:prSet presAssocID="{D82C9942-0890-4C1A-9AD0-57A34B64B643}" presName="linear" presStyleCnt="0">
        <dgm:presLayoutVars>
          <dgm:animLvl val="lvl"/>
          <dgm:resizeHandles val="exact"/>
        </dgm:presLayoutVars>
      </dgm:prSet>
      <dgm:spPr/>
    </dgm:pt>
    <dgm:pt modelId="{4B1E1F9B-D5F8-4CD3-A89A-3516D51E50B0}" type="pres">
      <dgm:prSet presAssocID="{3397CEA8-B21B-43A5-BE0A-8755B806C0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EC27EB7-D881-4AC2-9A2C-5560ADD00BDC}" type="pres">
      <dgm:prSet presAssocID="{3397CEA8-B21B-43A5-BE0A-8755B806C0B0}" presName="childText" presStyleLbl="revTx" presStyleIdx="0" presStyleCnt="4">
        <dgm:presLayoutVars>
          <dgm:bulletEnabled val="1"/>
        </dgm:presLayoutVars>
      </dgm:prSet>
      <dgm:spPr/>
    </dgm:pt>
    <dgm:pt modelId="{A381D94E-A28C-4577-ABFF-B6E3998C56BE}" type="pres">
      <dgm:prSet presAssocID="{4C507B0F-DBA5-45D9-ABD8-DC238D657A3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F9C23FC-5954-4558-A2AD-716E3457AABA}" type="pres">
      <dgm:prSet presAssocID="{4C507B0F-DBA5-45D9-ABD8-DC238D657A3D}" presName="childText" presStyleLbl="revTx" presStyleIdx="1" presStyleCnt="4">
        <dgm:presLayoutVars>
          <dgm:bulletEnabled val="1"/>
        </dgm:presLayoutVars>
      </dgm:prSet>
      <dgm:spPr/>
    </dgm:pt>
    <dgm:pt modelId="{66992579-98F8-468F-933E-C6692DFAEF3B}" type="pres">
      <dgm:prSet presAssocID="{8EF085DF-7545-4E3A-92FC-08EF22E8BE8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B3FBD25-07FE-4E3B-8F24-46D5F66B5124}" type="pres">
      <dgm:prSet presAssocID="{8EF085DF-7545-4E3A-92FC-08EF22E8BE80}" presName="childText" presStyleLbl="revTx" presStyleIdx="2" presStyleCnt="4">
        <dgm:presLayoutVars>
          <dgm:bulletEnabled val="1"/>
        </dgm:presLayoutVars>
      </dgm:prSet>
      <dgm:spPr/>
    </dgm:pt>
    <dgm:pt modelId="{1D774EA6-A5D4-4BFE-B6B5-D9BCF875193D}" type="pres">
      <dgm:prSet presAssocID="{2412A98E-4947-4B7F-A2CB-2F69F08A933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740357C-0B2E-4690-9B8A-D94C6FABC686}" type="pres">
      <dgm:prSet presAssocID="{2412A98E-4947-4B7F-A2CB-2F69F08A9338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0EC11916-21D1-4BE6-8029-21DE99861A9E}" type="presOf" srcId="{3397CEA8-B21B-43A5-BE0A-8755B806C0B0}" destId="{4B1E1F9B-D5F8-4CD3-A89A-3516D51E50B0}" srcOrd="0" destOrd="0" presId="urn:microsoft.com/office/officeart/2005/8/layout/vList2"/>
    <dgm:cxn modelId="{D0F01C18-7E1F-46F1-A4C3-5BFA6D1DD8B0}" type="presOf" srcId="{6A3EC6E3-6A75-4891-9B6C-C6534BC045B1}" destId="{1740357C-0B2E-4690-9B8A-D94C6FABC686}" srcOrd="0" destOrd="1" presId="urn:microsoft.com/office/officeart/2005/8/layout/vList2"/>
    <dgm:cxn modelId="{0CEDD229-73EE-43E9-AEBE-A76C50CA1D0F}" srcId="{8EF085DF-7545-4E3A-92FC-08EF22E8BE80}" destId="{247CD815-7E24-4E51-90AA-45084CA37211}" srcOrd="0" destOrd="0" parTransId="{F8AC1AF5-3B68-446B-8863-40566CD7E175}" sibTransId="{32F31714-DF32-47DE-9E62-D71C21E6547C}"/>
    <dgm:cxn modelId="{0DD37B37-6957-438F-A0A8-4A4D98780B95}" type="presOf" srcId="{AB397578-3EB4-434C-B5BE-90C3E6285F30}" destId="{7F9C23FC-5954-4558-A2AD-716E3457AABA}" srcOrd="0" destOrd="0" presId="urn:microsoft.com/office/officeart/2005/8/layout/vList2"/>
    <dgm:cxn modelId="{472BBF40-2B03-4D75-9002-2D0FEF2A2788}" srcId="{D82C9942-0890-4C1A-9AD0-57A34B64B643}" destId="{4C507B0F-DBA5-45D9-ABD8-DC238D657A3D}" srcOrd="1" destOrd="0" parTransId="{58C5A37D-A86A-48AE-A47C-5E593CDEEEC6}" sibTransId="{182006F2-F1A1-4ED3-860B-C1A4A8728FD2}"/>
    <dgm:cxn modelId="{E1A33361-08AE-40C4-A495-E5E189D21072}" srcId="{D82C9942-0890-4C1A-9AD0-57A34B64B643}" destId="{8EF085DF-7545-4E3A-92FC-08EF22E8BE80}" srcOrd="2" destOrd="0" parTransId="{9BA1983A-D893-4E1E-8A69-8EE40CA74A98}" sibTransId="{938BF432-49EE-4787-A2C3-DEB23368EB7E}"/>
    <dgm:cxn modelId="{6D14E365-662E-4694-865F-F92496972287}" type="presOf" srcId="{8EF085DF-7545-4E3A-92FC-08EF22E8BE80}" destId="{66992579-98F8-468F-933E-C6692DFAEF3B}" srcOrd="0" destOrd="0" presId="urn:microsoft.com/office/officeart/2005/8/layout/vList2"/>
    <dgm:cxn modelId="{0782C84C-041A-454B-92C3-AD0BDB70A89A}" srcId="{4C507B0F-DBA5-45D9-ABD8-DC238D657A3D}" destId="{F5070187-AE60-4115-9ADB-329774EC9005}" srcOrd="1" destOrd="0" parTransId="{B9DBF012-C43E-48F4-9541-1F06A4E13FC5}" sibTransId="{9ACF68C0-58FE-4322-B954-D5EDDFB27CC4}"/>
    <dgm:cxn modelId="{136A0C54-72A3-4ABF-9BBE-5A9F3E45CD92}" type="presOf" srcId="{D82C9942-0890-4C1A-9AD0-57A34B64B643}" destId="{E1AFFBA4-78EB-451D-A549-8515A97AB0EA}" srcOrd="0" destOrd="0" presId="urn:microsoft.com/office/officeart/2005/8/layout/vList2"/>
    <dgm:cxn modelId="{81C6EB76-6F24-42F1-A937-D73F5D4A63C9}" srcId="{8EF085DF-7545-4E3A-92FC-08EF22E8BE80}" destId="{C4D5DD45-DF5D-454F-8F13-77EEFAF626B2}" srcOrd="1" destOrd="0" parTransId="{01D9099E-5395-44B4-A4C9-FCC1A70787E5}" sibTransId="{EC442E90-CA30-4C86-A362-24C8457A162D}"/>
    <dgm:cxn modelId="{24DCE879-89EB-4ED6-A312-DD00F316BC1B}" type="presOf" srcId="{2412A98E-4947-4B7F-A2CB-2F69F08A9338}" destId="{1D774EA6-A5D4-4BFE-B6B5-D9BCF875193D}" srcOrd="0" destOrd="0" presId="urn:microsoft.com/office/officeart/2005/8/layout/vList2"/>
    <dgm:cxn modelId="{624F827A-D1BB-4784-8E76-64A1F8E39D32}" type="presOf" srcId="{4C507B0F-DBA5-45D9-ABD8-DC238D657A3D}" destId="{A381D94E-A28C-4577-ABFF-B6E3998C56BE}" srcOrd="0" destOrd="0" presId="urn:microsoft.com/office/officeart/2005/8/layout/vList2"/>
    <dgm:cxn modelId="{5D901781-5E28-41B8-B850-F00B98B8E5A8}" srcId="{D82C9942-0890-4C1A-9AD0-57A34B64B643}" destId="{2412A98E-4947-4B7F-A2CB-2F69F08A9338}" srcOrd="3" destOrd="0" parTransId="{34AEF213-D378-464A-858F-F59832F40DDA}" sibTransId="{4F16EDF1-E518-483C-B75F-3EA7E8E51300}"/>
    <dgm:cxn modelId="{59E67383-D0BB-4D17-B960-45300F8B1A33}" srcId="{D82C9942-0890-4C1A-9AD0-57A34B64B643}" destId="{3397CEA8-B21B-43A5-BE0A-8755B806C0B0}" srcOrd="0" destOrd="0" parTransId="{882E905F-BB0F-45D2-BF6C-A6872D855980}" sibTransId="{FD008FDE-3B2B-41AD-A546-FA1B7E097B13}"/>
    <dgm:cxn modelId="{0A31B486-5D69-4E66-A8DB-ABB101AD80E3}" srcId="{3397CEA8-B21B-43A5-BE0A-8755B806C0B0}" destId="{4C6BF32A-409F-466C-A185-86B25F7639DF}" srcOrd="0" destOrd="0" parTransId="{785A7618-9181-4E0D-BEDF-92EC35E2B3BE}" sibTransId="{59DD79EF-7E93-43C5-A871-421E58FCC7CB}"/>
    <dgm:cxn modelId="{44A1AC8A-6DBB-4C9D-9164-25AEC4461634}" srcId="{3397CEA8-B21B-43A5-BE0A-8755B806C0B0}" destId="{64147214-86C0-4E28-87FB-42C3DCE98653}" srcOrd="1" destOrd="0" parTransId="{3EF13328-9B96-4561-B52C-4520F47D6B29}" sibTransId="{014067B5-617E-431C-9DA7-4BBA38C20ABD}"/>
    <dgm:cxn modelId="{7490CE8D-583D-4F4F-A922-4AC607578220}" srcId="{2412A98E-4947-4B7F-A2CB-2F69F08A9338}" destId="{521FA894-4BDB-457A-A41E-643E1A981EA0}" srcOrd="2" destOrd="0" parTransId="{96C0E202-1B31-4C81-A2F5-3EFDEAEFFEA9}" sibTransId="{F531D8C0-5553-485C-B1E6-62AF279279BC}"/>
    <dgm:cxn modelId="{E3598895-BF22-4BD8-8F53-1789DDB6C549}" type="presOf" srcId="{247CD815-7E24-4E51-90AA-45084CA37211}" destId="{AB3FBD25-07FE-4E3B-8F24-46D5F66B5124}" srcOrd="0" destOrd="0" presId="urn:microsoft.com/office/officeart/2005/8/layout/vList2"/>
    <dgm:cxn modelId="{9A59579F-C050-4C5D-AA00-1276E3FF7E69}" srcId="{2412A98E-4947-4B7F-A2CB-2F69F08A9338}" destId="{5F9CEBD5-9189-490F-BEE1-CFF520AB7EF2}" srcOrd="0" destOrd="0" parTransId="{0D069658-E844-4A35-A599-CEBA3AC9EA8D}" sibTransId="{A59C9498-3B9D-4307-9409-3263CE0DC373}"/>
    <dgm:cxn modelId="{B85182B9-F0A9-4F30-825F-0E05DD3B6055}" type="presOf" srcId="{EE764DCC-58FE-43CF-8F2D-F5565F3B1E5B}" destId="{1740357C-0B2E-4690-9B8A-D94C6FABC686}" srcOrd="0" destOrd="3" presId="urn:microsoft.com/office/officeart/2005/8/layout/vList2"/>
    <dgm:cxn modelId="{678CE6BE-24F8-4977-9CDC-FF21C4EDB764}" type="presOf" srcId="{4C6BF32A-409F-466C-A185-86B25F7639DF}" destId="{8EC27EB7-D881-4AC2-9A2C-5560ADD00BDC}" srcOrd="0" destOrd="0" presId="urn:microsoft.com/office/officeart/2005/8/layout/vList2"/>
    <dgm:cxn modelId="{CFB15FD1-1E67-4C24-826F-DA4D75F99FDE}" type="presOf" srcId="{521FA894-4BDB-457A-A41E-643E1A981EA0}" destId="{1740357C-0B2E-4690-9B8A-D94C6FABC686}" srcOrd="0" destOrd="2" presId="urn:microsoft.com/office/officeart/2005/8/layout/vList2"/>
    <dgm:cxn modelId="{1369B3E0-0851-456D-884B-64CFEB29D61F}" srcId="{2412A98E-4947-4B7F-A2CB-2F69F08A9338}" destId="{6A3EC6E3-6A75-4891-9B6C-C6534BC045B1}" srcOrd="1" destOrd="0" parTransId="{9003146E-5490-4C82-B437-45975D252970}" sibTransId="{AD8CD52F-0DC8-412D-B505-E493C8A1DD17}"/>
    <dgm:cxn modelId="{2DF3DBE4-546D-40BB-9810-4D14FF12A740}" type="presOf" srcId="{C4D5DD45-DF5D-454F-8F13-77EEFAF626B2}" destId="{AB3FBD25-07FE-4E3B-8F24-46D5F66B5124}" srcOrd="0" destOrd="1" presId="urn:microsoft.com/office/officeart/2005/8/layout/vList2"/>
    <dgm:cxn modelId="{BB38A4E8-15DE-47DB-AF66-8C6B193AA8E8}" type="presOf" srcId="{5F9CEBD5-9189-490F-BEE1-CFF520AB7EF2}" destId="{1740357C-0B2E-4690-9B8A-D94C6FABC686}" srcOrd="0" destOrd="0" presId="urn:microsoft.com/office/officeart/2005/8/layout/vList2"/>
    <dgm:cxn modelId="{4C78FBEA-2118-42EF-911A-DEE7CBCA2268}" srcId="{2412A98E-4947-4B7F-A2CB-2F69F08A9338}" destId="{EE764DCC-58FE-43CF-8F2D-F5565F3B1E5B}" srcOrd="3" destOrd="0" parTransId="{489F607A-4990-4CE7-B3C9-23B180723045}" sibTransId="{EB88C2D9-B8D8-4D61-B2D2-70F42E813B51}"/>
    <dgm:cxn modelId="{94152BF7-7183-4A54-BFC8-6EFE0DA1C314}" type="presOf" srcId="{F5070187-AE60-4115-9ADB-329774EC9005}" destId="{7F9C23FC-5954-4558-A2AD-716E3457AABA}" srcOrd="0" destOrd="1" presId="urn:microsoft.com/office/officeart/2005/8/layout/vList2"/>
    <dgm:cxn modelId="{0ADC7AFA-12DF-4FB5-868A-7E9DE9AAF2EE}" type="presOf" srcId="{64147214-86C0-4E28-87FB-42C3DCE98653}" destId="{8EC27EB7-D881-4AC2-9A2C-5560ADD00BDC}" srcOrd="0" destOrd="1" presId="urn:microsoft.com/office/officeart/2005/8/layout/vList2"/>
    <dgm:cxn modelId="{EA7A2EFE-A1BE-4236-89DA-52070DC522E4}" srcId="{4C507B0F-DBA5-45D9-ABD8-DC238D657A3D}" destId="{AB397578-3EB4-434C-B5BE-90C3E6285F30}" srcOrd="0" destOrd="0" parTransId="{03E33D83-CE9E-4E5B-9703-27A1E36EF7DE}" sibTransId="{5F6D2749-98FF-4103-B5E6-1B26953E75F5}"/>
    <dgm:cxn modelId="{008CFC59-FCC6-4EFA-BD6B-D79BE9B87C61}" type="presParOf" srcId="{E1AFFBA4-78EB-451D-A549-8515A97AB0EA}" destId="{4B1E1F9B-D5F8-4CD3-A89A-3516D51E50B0}" srcOrd="0" destOrd="0" presId="urn:microsoft.com/office/officeart/2005/8/layout/vList2"/>
    <dgm:cxn modelId="{FA84C8C9-94E4-4767-9F2C-CAF28ED9CA31}" type="presParOf" srcId="{E1AFFBA4-78EB-451D-A549-8515A97AB0EA}" destId="{8EC27EB7-D881-4AC2-9A2C-5560ADD00BDC}" srcOrd="1" destOrd="0" presId="urn:microsoft.com/office/officeart/2005/8/layout/vList2"/>
    <dgm:cxn modelId="{33106A37-7EF5-4185-83C0-386880C5C06D}" type="presParOf" srcId="{E1AFFBA4-78EB-451D-A549-8515A97AB0EA}" destId="{A381D94E-A28C-4577-ABFF-B6E3998C56BE}" srcOrd="2" destOrd="0" presId="urn:microsoft.com/office/officeart/2005/8/layout/vList2"/>
    <dgm:cxn modelId="{83A5E895-C4D4-46B7-AF67-2E82DD14092A}" type="presParOf" srcId="{E1AFFBA4-78EB-451D-A549-8515A97AB0EA}" destId="{7F9C23FC-5954-4558-A2AD-716E3457AABA}" srcOrd="3" destOrd="0" presId="urn:microsoft.com/office/officeart/2005/8/layout/vList2"/>
    <dgm:cxn modelId="{D32366C6-C2EB-4B28-B887-B2DC103421AD}" type="presParOf" srcId="{E1AFFBA4-78EB-451D-A549-8515A97AB0EA}" destId="{66992579-98F8-468F-933E-C6692DFAEF3B}" srcOrd="4" destOrd="0" presId="urn:microsoft.com/office/officeart/2005/8/layout/vList2"/>
    <dgm:cxn modelId="{499269B1-4E97-4686-BCF8-912E0C5ED98E}" type="presParOf" srcId="{E1AFFBA4-78EB-451D-A549-8515A97AB0EA}" destId="{AB3FBD25-07FE-4E3B-8F24-46D5F66B5124}" srcOrd="5" destOrd="0" presId="urn:microsoft.com/office/officeart/2005/8/layout/vList2"/>
    <dgm:cxn modelId="{10C1D93E-C4AC-425B-AA7F-A873CDA97078}" type="presParOf" srcId="{E1AFFBA4-78EB-451D-A549-8515A97AB0EA}" destId="{1D774EA6-A5D4-4BFE-B6B5-D9BCF875193D}" srcOrd="6" destOrd="0" presId="urn:microsoft.com/office/officeart/2005/8/layout/vList2"/>
    <dgm:cxn modelId="{DB113E7B-62F8-4AF4-AC13-7830E6F8FD13}" type="presParOf" srcId="{E1AFFBA4-78EB-451D-A549-8515A97AB0EA}" destId="{1740357C-0B2E-4690-9B8A-D94C6FABC686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CD7F22-BA90-4AF8-A773-DD440C55B927}">
      <dsp:nvSpPr>
        <dsp:cNvPr id="0" name=""/>
        <dsp:cNvSpPr/>
      </dsp:nvSpPr>
      <dsp:spPr>
        <a:xfrm>
          <a:off x="5057" y="348832"/>
          <a:ext cx="2299403" cy="648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2014</a:t>
          </a:r>
        </a:p>
      </dsp:txBody>
      <dsp:txXfrm>
        <a:off x="5057" y="348832"/>
        <a:ext cx="2299403" cy="432000"/>
      </dsp:txXfrm>
    </dsp:sp>
    <dsp:sp modelId="{725BFF5F-BD10-4DF4-946A-8C374CB71735}">
      <dsp:nvSpPr>
        <dsp:cNvPr id="0" name=""/>
        <dsp:cNvSpPr/>
      </dsp:nvSpPr>
      <dsp:spPr>
        <a:xfrm>
          <a:off x="476019" y="780832"/>
          <a:ext cx="2299403" cy="1161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Service launched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RDM support and training for academic staff and PGRs</a:t>
          </a:r>
        </a:p>
      </dsp:txBody>
      <dsp:txXfrm>
        <a:off x="510024" y="814837"/>
        <a:ext cx="2231393" cy="1092990"/>
      </dsp:txXfrm>
    </dsp:sp>
    <dsp:sp modelId="{A49692DF-2508-43C4-9955-0392FC782F5A}">
      <dsp:nvSpPr>
        <dsp:cNvPr id="0" name=""/>
        <dsp:cNvSpPr/>
      </dsp:nvSpPr>
      <dsp:spPr>
        <a:xfrm>
          <a:off x="2653041" y="278590"/>
          <a:ext cx="738992" cy="572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653041" y="393087"/>
        <a:ext cx="567247" cy="343490"/>
      </dsp:txXfrm>
    </dsp:sp>
    <dsp:sp modelId="{1BC9A837-2AEE-4381-873B-D777C3CB0818}">
      <dsp:nvSpPr>
        <dsp:cNvPr id="0" name=""/>
        <dsp:cNvSpPr/>
      </dsp:nvSpPr>
      <dsp:spPr>
        <a:xfrm>
          <a:off x="3698785" y="348832"/>
          <a:ext cx="2299403" cy="648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2015</a:t>
          </a:r>
        </a:p>
      </dsp:txBody>
      <dsp:txXfrm>
        <a:off x="3698785" y="348832"/>
        <a:ext cx="2299403" cy="432000"/>
      </dsp:txXfrm>
    </dsp:sp>
    <dsp:sp modelId="{D06FE640-7119-44BC-97F7-2967A588B50A}">
      <dsp:nvSpPr>
        <dsp:cNvPr id="0" name=""/>
        <dsp:cNvSpPr/>
      </dsp:nvSpPr>
      <dsp:spPr>
        <a:xfrm>
          <a:off x="4169747" y="780832"/>
          <a:ext cx="2299403" cy="1161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data.bris Research Data Repository launched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Open data only</a:t>
          </a:r>
        </a:p>
      </dsp:txBody>
      <dsp:txXfrm>
        <a:off x="4203752" y="814837"/>
        <a:ext cx="2231393" cy="1092990"/>
      </dsp:txXfrm>
    </dsp:sp>
    <dsp:sp modelId="{41FE3087-D1BA-40EB-AF96-4FA33E09F18E}">
      <dsp:nvSpPr>
        <dsp:cNvPr id="0" name=""/>
        <dsp:cNvSpPr/>
      </dsp:nvSpPr>
      <dsp:spPr>
        <a:xfrm>
          <a:off x="6346770" y="278590"/>
          <a:ext cx="738992" cy="572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6346770" y="393087"/>
        <a:ext cx="567247" cy="343490"/>
      </dsp:txXfrm>
    </dsp:sp>
    <dsp:sp modelId="{22E0B3D9-B8B5-475D-A268-D5E2D20B54C7}">
      <dsp:nvSpPr>
        <dsp:cNvPr id="0" name=""/>
        <dsp:cNvSpPr/>
      </dsp:nvSpPr>
      <dsp:spPr>
        <a:xfrm>
          <a:off x="7392514" y="348832"/>
          <a:ext cx="2299403" cy="6480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2017</a:t>
          </a:r>
        </a:p>
      </dsp:txBody>
      <dsp:txXfrm>
        <a:off x="7392514" y="348832"/>
        <a:ext cx="2299403" cy="432000"/>
      </dsp:txXfrm>
    </dsp:sp>
    <dsp:sp modelId="{7071739C-6F96-4DAD-A158-0B8BB96ECD5E}">
      <dsp:nvSpPr>
        <dsp:cNvPr id="0" name=""/>
        <dsp:cNvSpPr/>
      </dsp:nvSpPr>
      <dsp:spPr>
        <a:xfrm>
          <a:off x="7863476" y="780832"/>
          <a:ext cx="2299403" cy="1161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Restricted/Controlled data publication available for sensitive data</a:t>
          </a:r>
        </a:p>
      </dsp:txBody>
      <dsp:txXfrm>
        <a:off x="7897481" y="814837"/>
        <a:ext cx="2231393" cy="10929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C04CF1-EC52-4C2E-A9AE-07CE34895C60}">
      <dsp:nvSpPr>
        <dsp:cNvPr id="0" name=""/>
        <dsp:cNvSpPr/>
      </dsp:nvSpPr>
      <dsp:spPr>
        <a:xfrm>
          <a:off x="598751" y="288229"/>
          <a:ext cx="3254375" cy="1016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884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harm to research participants</a:t>
          </a:r>
        </a:p>
      </dsp:txBody>
      <dsp:txXfrm>
        <a:off x="598751" y="288229"/>
        <a:ext cx="3254375" cy="1016992"/>
      </dsp:txXfrm>
    </dsp:sp>
    <dsp:sp modelId="{022D3A04-ED59-4B63-9D70-E94886C731BD}">
      <dsp:nvSpPr>
        <dsp:cNvPr id="0" name=""/>
        <dsp:cNvSpPr/>
      </dsp:nvSpPr>
      <dsp:spPr>
        <a:xfrm>
          <a:off x="463152" y="141330"/>
          <a:ext cx="711894" cy="1067841"/>
        </a:xfrm>
        <a:prstGeom prst="rect">
          <a:avLst/>
        </a:prstGeom>
        <a:blipFill dpi="0" rotWithShape="1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3098" t="14602" r="-3098" b="14602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152A8-3284-4F0F-BDA6-3D3E37835FEC}">
      <dsp:nvSpPr>
        <dsp:cNvPr id="0" name=""/>
        <dsp:cNvSpPr/>
      </dsp:nvSpPr>
      <dsp:spPr>
        <a:xfrm>
          <a:off x="4109655" y="288503"/>
          <a:ext cx="3252320" cy="101635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8408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harm to institution/funding body</a:t>
          </a:r>
        </a:p>
      </dsp:txBody>
      <dsp:txXfrm>
        <a:off x="4109655" y="288503"/>
        <a:ext cx="3252320" cy="1016350"/>
      </dsp:txXfrm>
    </dsp:sp>
    <dsp:sp modelId="{BD5BACE7-0AA0-440C-9E38-A33A18BCB99A}">
      <dsp:nvSpPr>
        <dsp:cNvPr id="0" name=""/>
        <dsp:cNvSpPr/>
      </dsp:nvSpPr>
      <dsp:spPr>
        <a:xfrm>
          <a:off x="3974142" y="141697"/>
          <a:ext cx="711445" cy="1067167"/>
        </a:xfrm>
        <a:prstGeom prst="rect">
          <a:avLst/>
        </a:prstGeom>
        <a:blipFill dpi="0" rotWithShape="1">
          <a:blip xmlns:r="http://schemas.openxmlformats.org/officeDocument/2006/relationships"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3132" t="14579" r="-3132" b="14579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F32E5A-2CB1-4198-86B5-69D9B068B44D}">
      <dsp:nvSpPr>
        <dsp:cNvPr id="0" name=""/>
        <dsp:cNvSpPr/>
      </dsp:nvSpPr>
      <dsp:spPr>
        <a:xfrm>
          <a:off x="7617991" y="290150"/>
          <a:ext cx="3239998" cy="10124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impact on future research</a:t>
          </a:r>
        </a:p>
      </dsp:txBody>
      <dsp:txXfrm>
        <a:off x="7617991" y="290150"/>
        <a:ext cx="3239998" cy="1012499"/>
      </dsp:txXfrm>
    </dsp:sp>
    <dsp:sp modelId="{6E8D59BE-94BD-44F4-AEF8-D1F304E91715}">
      <dsp:nvSpPr>
        <dsp:cNvPr id="0" name=""/>
        <dsp:cNvSpPr/>
      </dsp:nvSpPr>
      <dsp:spPr>
        <a:xfrm>
          <a:off x="7482991" y="143901"/>
          <a:ext cx="708749" cy="1063124"/>
        </a:xfrm>
        <a:prstGeom prst="rect">
          <a:avLst/>
        </a:prstGeom>
        <a:blipFill dpi="0" rotWithShape="1">
          <a:blip xmlns:r="http://schemas.openxmlformats.org/officeDocument/2006/relationships"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3333" t="14445" r="-3333" b="14445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09E62-3C49-451A-99BD-EEC682C92143}">
      <dsp:nvSpPr>
        <dsp:cNvPr id="0" name=""/>
        <dsp:cNvSpPr/>
      </dsp:nvSpPr>
      <dsp:spPr>
        <a:xfrm>
          <a:off x="2360065" y="1571952"/>
          <a:ext cx="3239998" cy="10124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risks for researchers</a:t>
          </a:r>
        </a:p>
      </dsp:txBody>
      <dsp:txXfrm>
        <a:off x="2360065" y="1571952"/>
        <a:ext cx="3239998" cy="1012499"/>
      </dsp:txXfrm>
    </dsp:sp>
    <dsp:sp modelId="{0F690EEF-DD4B-4A6F-A5E5-D91D77784863}">
      <dsp:nvSpPr>
        <dsp:cNvPr id="0" name=""/>
        <dsp:cNvSpPr/>
      </dsp:nvSpPr>
      <dsp:spPr>
        <a:xfrm>
          <a:off x="2268603" y="1423172"/>
          <a:ext cx="708749" cy="1063124"/>
        </a:xfrm>
        <a:prstGeom prst="rect">
          <a:avLst/>
        </a:prstGeom>
        <a:blipFill dpi="0" rotWithShape="1">
          <a:blip xmlns:r="http://schemas.openxmlformats.org/officeDocument/2006/relationships" r:embed="rId7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3333" t="14445" r="-3333" b="14445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0B77B-F8CE-459D-95ED-1B558CC1E0DB}">
      <dsp:nvSpPr>
        <dsp:cNvPr id="0" name=""/>
        <dsp:cNvSpPr/>
      </dsp:nvSpPr>
      <dsp:spPr>
        <a:xfrm>
          <a:off x="5856079" y="1571952"/>
          <a:ext cx="3239998" cy="10124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risks for repositories</a:t>
          </a:r>
        </a:p>
      </dsp:txBody>
      <dsp:txXfrm>
        <a:off x="5856079" y="1571952"/>
        <a:ext cx="3239998" cy="1012499"/>
      </dsp:txXfrm>
    </dsp:sp>
    <dsp:sp modelId="{61815F46-5E17-46D5-A548-DD412A33D7F5}">
      <dsp:nvSpPr>
        <dsp:cNvPr id="0" name=""/>
        <dsp:cNvSpPr/>
      </dsp:nvSpPr>
      <dsp:spPr>
        <a:xfrm>
          <a:off x="5721079" y="1425702"/>
          <a:ext cx="708749" cy="1063124"/>
        </a:xfrm>
        <a:prstGeom prst="rect">
          <a:avLst/>
        </a:prstGeom>
        <a:blipFill dpi="0" rotWithShape="1">
          <a:blip xmlns:r="http://schemas.openxmlformats.org/officeDocument/2006/relationships" r:embed="rId9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3333" t="14445" r="-3333" b="14445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4F916-F717-442B-8311-C9D5C4F4D961}">
      <dsp:nvSpPr>
        <dsp:cNvPr id="0" name=""/>
        <dsp:cNvSpPr/>
      </dsp:nvSpPr>
      <dsp:spPr>
        <a:xfrm rot="10800000">
          <a:off x="1963874" y="62"/>
          <a:ext cx="6761805" cy="1042853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870" tIns="129540" rIns="241808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Direct and indirect identifiers</a:t>
          </a:r>
        </a:p>
      </dsp:txBody>
      <dsp:txXfrm rot="10800000">
        <a:off x="2224587" y="62"/>
        <a:ext cx="6501092" cy="1042853"/>
      </dsp:txXfrm>
    </dsp:sp>
    <dsp:sp modelId="{82FDCFF3-5C05-4EE1-8F25-E3548C83B4AA}">
      <dsp:nvSpPr>
        <dsp:cNvPr id="0" name=""/>
        <dsp:cNvSpPr/>
      </dsp:nvSpPr>
      <dsp:spPr>
        <a:xfrm>
          <a:off x="1442448" y="62"/>
          <a:ext cx="1042853" cy="1042853"/>
        </a:xfrm>
        <a:prstGeom prst="ellipse">
          <a:avLst/>
        </a:prstGeom>
        <a:blipFill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  <a:lum bright="-2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FFE194-4B3E-4FC9-8AD4-14C40F26E119}">
      <dsp:nvSpPr>
        <dsp:cNvPr id="0" name=""/>
        <dsp:cNvSpPr/>
      </dsp:nvSpPr>
      <dsp:spPr>
        <a:xfrm rot="10800000">
          <a:off x="1963874" y="1325661"/>
          <a:ext cx="6761805" cy="1042853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870" tIns="129540" rIns="241808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Data environment</a:t>
          </a:r>
        </a:p>
      </dsp:txBody>
      <dsp:txXfrm rot="10800000">
        <a:off x="2224587" y="1325661"/>
        <a:ext cx="6501092" cy="1042853"/>
      </dsp:txXfrm>
    </dsp:sp>
    <dsp:sp modelId="{92F8C9F0-0DF0-4CB6-9C5A-2146FCEBDBDB}">
      <dsp:nvSpPr>
        <dsp:cNvPr id="0" name=""/>
        <dsp:cNvSpPr/>
      </dsp:nvSpPr>
      <dsp:spPr>
        <a:xfrm>
          <a:off x="1442448" y="1325661"/>
          <a:ext cx="1042853" cy="1042853"/>
        </a:xfrm>
        <a:prstGeom prst="ellipse">
          <a:avLst/>
        </a:prstGeom>
        <a:blipFill>
          <a:blip xmlns:r="http://schemas.openxmlformats.org/officeDocument/2006/relationships" r:embed="rId3">
            <a:duotone>
              <a:prstClr val="black"/>
              <a:schemeClr val="tx2">
                <a:tint val="45000"/>
                <a:satMod val="400000"/>
              </a:schemeClr>
            </a:duotone>
            <a:alphaModFix/>
            <a:lum bright="-2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0B1DD8-1907-4966-BD0C-93296E279C50}">
      <dsp:nvSpPr>
        <dsp:cNvPr id="0" name=""/>
        <dsp:cNvSpPr/>
      </dsp:nvSpPr>
      <dsp:spPr>
        <a:xfrm rot="10800000">
          <a:off x="1963874" y="2651260"/>
          <a:ext cx="6761805" cy="1042853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870" tIns="129540" rIns="241808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Data linkage</a:t>
          </a:r>
        </a:p>
      </dsp:txBody>
      <dsp:txXfrm rot="10800000">
        <a:off x="2224587" y="2651260"/>
        <a:ext cx="6501092" cy="1042853"/>
      </dsp:txXfrm>
    </dsp:sp>
    <dsp:sp modelId="{5FEEE252-01D8-420A-8748-CBDE7ADCFC89}">
      <dsp:nvSpPr>
        <dsp:cNvPr id="0" name=""/>
        <dsp:cNvSpPr/>
      </dsp:nvSpPr>
      <dsp:spPr>
        <a:xfrm>
          <a:off x="1442448" y="2651260"/>
          <a:ext cx="1042853" cy="1042853"/>
        </a:xfrm>
        <a:prstGeom prst="ellipse">
          <a:avLst/>
        </a:prstGeom>
        <a:blipFill>
          <a:blip xmlns:r="http://schemas.openxmlformats.org/officeDocument/2006/relationships" r:embed="rId5">
            <a:duotone>
              <a:prstClr val="black"/>
              <a:schemeClr val="tx2">
                <a:tint val="45000"/>
                <a:satMod val="400000"/>
              </a:schemeClr>
            </a:duotone>
            <a:lum bright="-2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482C6-3078-4CB9-8785-5B7FA6375BB0}">
      <dsp:nvSpPr>
        <dsp:cNvPr id="0" name=""/>
        <dsp:cNvSpPr/>
      </dsp:nvSpPr>
      <dsp:spPr>
        <a:xfrm rot="5400000">
          <a:off x="6644627" y="-2735469"/>
          <a:ext cx="999525" cy="672413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800" kern="1200" dirty="0"/>
            <a:t>Guidelines for data management, sharing, and security</a:t>
          </a:r>
          <a:endParaRPr lang="en-US" sz="2800" kern="1200" dirty="0"/>
        </a:p>
      </dsp:txBody>
      <dsp:txXfrm rot="-5400000">
        <a:off x="3782325" y="175626"/>
        <a:ext cx="6675338" cy="901939"/>
      </dsp:txXfrm>
    </dsp:sp>
    <dsp:sp modelId="{1F1E35FD-E7B9-4E92-8E71-62CFAFD1B032}">
      <dsp:nvSpPr>
        <dsp:cNvPr id="0" name=""/>
        <dsp:cNvSpPr/>
      </dsp:nvSpPr>
      <dsp:spPr>
        <a:xfrm>
          <a:off x="0" y="1893"/>
          <a:ext cx="3782324" cy="12494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300" kern="1200"/>
            <a:t>Policies</a:t>
          </a:r>
          <a:endParaRPr lang="en-US" sz="5300" kern="1200"/>
        </a:p>
      </dsp:txBody>
      <dsp:txXfrm>
        <a:off x="60991" y="62884"/>
        <a:ext cx="3660342" cy="1127425"/>
      </dsp:txXfrm>
    </dsp:sp>
    <dsp:sp modelId="{D79BE4F5-885D-4A8A-BF39-E29608675586}">
      <dsp:nvSpPr>
        <dsp:cNvPr id="0" name=""/>
        <dsp:cNvSpPr/>
      </dsp:nvSpPr>
      <dsp:spPr>
        <a:xfrm rot="5400000">
          <a:off x="6644627" y="-1423591"/>
          <a:ext cx="999525" cy="6724131"/>
        </a:xfrm>
        <a:prstGeom prst="round2SameRect">
          <a:avLst/>
        </a:prstGeom>
        <a:solidFill>
          <a:schemeClr val="accent2">
            <a:tint val="40000"/>
            <a:alpha val="90000"/>
            <a:hueOff val="-10184269"/>
            <a:satOff val="685"/>
            <a:lumOff val="84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0184269"/>
              <a:satOff val="685"/>
              <a:lumOff val="8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800" kern="1200" dirty="0"/>
            <a:t>Workflows to ensure safe, transparent and auditable data release</a:t>
          </a:r>
          <a:endParaRPr lang="en-US" sz="2800" kern="1200" dirty="0"/>
        </a:p>
      </dsp:txBody>
      <dsp:txXfrm rot="-5400000">
        <a:off x="3782325" y="1487504"/>
        <a:ext cx="6675338" cy="901939"/>
      </dsp:txXfrm>
    </dsp:sp>
    <dsp:sp modelId="{6C27652D-2B31-42D2-A173-D299A37FA9E5}">
      <dsp:nvSpPr>
        <dsp:cNvPr id="0" name=""/>
        <dsp:cNvSpPr/>
      </dsp:nvSpPr>
      <dsp:spPr>
        <a:xfrm>
          <a:off x="0" y="1313770"/>
          <a:ext cx="3782324" cy="1249407"/>
        </a:xfrm>
        <a:prstGeom prst="roundRect">
          <a:avLst/>
        </a:prstGeom>
        <a:solidFill>
          <a:schemeClr val="accent2">
            <a:hueOff val="-10071413"/>
            <a:satOff val="-229"/>
            <a:lumOff val="34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300" kern="1200" dirty="0"/>
            <a:t>Processes</a:t>
          </a:r>
          <a:endParaRPr lang="en-US" sz="5300" kern="1200" dirty="0"/>
        </a:p>
      </dsp:txBody>
      <dsp:txXfrm>
        <a:off x="60991" y="1374761"/>
        <a:ext cx="3660342" cy="1127425"/>
      </dsp:txXfrm>
    </dsp:sp>
    <dsp:sp modelId="{053F2BE3-11EE-4B49-8691-3F6A10A1B00D}">
      <dsp:nvSpPr>
        <dsp:cNvPr id="0" name=""/>
        <dsp:cNvSpPr/>
      </dsp:nvSpPr>
      <dsp:spPr>
        <a:xfrm rot="5400000">
          <a:off x="6644627" y="-111714"/>
          <a:ext cx="999525" cy="6724131"/>
        </a:xfrm>
        <a:prstGeom prst="round2SameRect">
          <a:avLst/>
        </a:prstGeom>
        <a:solidFill>
          <a:schemeClr val="accent2">
            <a:tint val="40000"/>
            <a:alpha val="90000"/>
            <a:hueOff val="-20368539"/>
            <a:satOff val="1371"/>
            <a:lumOff val="169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20368539"/>
              <a:satOff val="1371"/>
              <a:lumOff val="16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800" kern="1200" dirty="0"/>
            <a:t>Software and infrastructure to support data sharing processes</a:t>
          </a:r>
          <a:endParaRPr lang="en-US" sz="2800" kern="1200" dirty="0"/>
        </a:p>
      </dsp:txBody>
      <dsp:txXfrm rot="-5400000">
        <a:off x="3782325" y="2799381"/>
        <a:ext cx="6675338" cy="901939"/>
      </dsp:txXfrm>
    </dsp:sp>
    <dsp:sp modelId="{15C34B40-A2FB-454D-91A4-77F89316D3C0}">
      <dsp:nvSpPr>
        <dsp:cNvPr id="0" name=""/>
        <dsp:cNvSpPr/>
      </dsp:nvSpPr>
      <dsp:spPr>
        <a:xfrm>
          <a:off x="0" y="2625647"/>
          <a:ext cx="3782324" cy="1249407"/>
        </a:xfrm>
        <a:prstGeom prst="roundRect">
          <a:avLst/>
        </a:prstGeom>
        <a:solidFill>
          <a:schemeClr val="accent2">
            <a:hueOff val="-20142827"/>
            <a:satOff val="-458"/>
            <a:lumOff val="68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300" kern="1200" dirty="0"/>
            <a:t>Tools</a:t>
          </a:r>
          <a:endParaRPr lang="en-US" sz="5300" kern="1200" dirty="0"/>
        </a:p>
      </dsp:txBody>
      <dsp:txXfrm>
        <a:off x="60991" y="2686638"/>
        <a:ext cx="3660342" cy="11274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1160F-5459-415B-BAC0-DE006D891C90}">
      <dsp:nvSpPr>
        <dsp:cNvPr id="0" name=""/>
        <dsp:cNvSpPr/>
      </dsp:nvSpPr>
      <dsp:spPr>
        <a:xfrm>
          <a:off x="679050" y="58126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F864E-F488-49D9-89FD-2F57F08E9AAA}">
      <dsp:nvSpPr>
        <dsp:cNvPr id="0" name=""/>
        <dsp:cNvSpPr/>
      </dsp:nvSpPr>
      <dsp:spPr>
        <a:xfrm>
          <a:off x="1081237" y="98344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9FC50-4047-4763-B866-231D74295B13}">
      <dsp:nvSpPr>
        <dsp:cNvPr id="0" name=""/>
        <dsp:cNvSpPr/>
      </dsp:nvSpPr>
      <dsp:spPr>
        <a:xfrm>
          <a:off x="75768" y="305626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900" kern="1200"/>
            <a:t>Data publication workflow</a:t>
          </a:r>
          <a:endParaRPr lang="en-US" sz="1900" kern="1200"/>
        </a:p>
      </dsp:txBody>
      <dsp:txXfrm>
        <a:off x="75768" y="3056262"/>
        <a:ext cx="3093750" cy="720000"/>
      </dsp:txXfrm>
    </dsp:sp>
    <dsp:sp modelId="{D79E0BF2-38CF-49CB-8C48-56B1314C03BF}">
      <dsp:nvSpPr>
        <dsp:cNvPr id="0" name=""/>
        <dsp:cNvSpPr/>
      </dsp:nvSpPr>
      <dsp:spPr>
        <a:xfrm>
          <a:off x="4314206" y="58126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DF1476-CE6F-4B78-8E3D-F7319362E200}">
      <dsp:nvSpPr>
        <dsp:cNvPr id="0" name=""/>
        <dsp:cNvSpPr/>
      </dsp:nvSpPr>
      <dsp:spPr>
        <a:xfrm>
          <a:off x="4716393" y="98344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5277F4-1C1E-4DC1-83A9-422DC3A7F393}">
      <dsp:nvSpPr>
        <dsp:cNvPr id="0" name=""/>
        <dsp:cNvSpPr/>
      </dsp:nvSpPr>
      <dsp:spPr>
        <a:xfrm>
          <a:off x="3710925" y="305626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900" kern="1200"/>
            <a:t>Sensitive data assessment workflow</a:t>
          </a:r>
          <a:endParaRPr lang="en-US" sz="1900" kern="1200"/>
        </a:p>
      </dsp:txBody>
      <dsp:txXfrm>
        <a:off x="3710925" y="3056262"/>
        <a:ext cx="3093750" cy="720000"/>
      </dsp:txXfrm>
    </dsp:sp>
    <dsp:sp modelId="{841E6E1F-9C4C-4271-9D1D-E8193B568CF1}">
      <dsp:nvSpPr>
        <dsp:cNvPr id="0" name=""/>
        <dsp:cNvSpPr/>
      </dsp:nvSpPr>
      <dsp:spPr>
        <a:xfrm>
          <a:off x="7949362" y="58126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AA366-F52C-47C0-8DB0-72D8794375FC}">
      <dsp:nvSpPr>
        <dsp:cNvPr id="0" name=""/>
        <dsp:cNvSpPr/>
      </dsp:nvSpPr>
      <dsp:spPr>
        <a:xfrm>
          <a:off x="8351550" y="98344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351E81-1D80-4CB3-9677-637D9D4E578C}">
      <dsp:nvSpPr>
        <dsp:cNvPr id="0" name=""/>
        <dsp:cNvSpPr/>
      </dsp:nvSpPr>
      <dsp:spPr>
        <a:xfrm>
          <a:off x="7346081" y="305626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900" kern="1200"/>
            <a:t>Data request workflow</a:t>
          </a:r>
          <a:endParaRPr lang="en-US" sz="1900" kern="1200"/>
        </a:p>
      </dsp:txBody>
      <dsp:txXfrm>
        <a:off x="7346081" y="3056262"/>
        <a:ext cx="3093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05218-20FD-4CC6-9D8E-5BD4BF48F5A0}">
      <dsp:nvSpPr>
        <dsp:cNvPr id="0" name=""/>
        <dsp:cNvSpPr/>
      </dsp:nvSpPr>
      <dsp:spPr>
        <a:xfrm>
          <a:off x="620567" y="592127"/>
          <a:ext cx="1852875" cy="18528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A02383-2194-433A-BB55-85D9194A6C6B}">
      <dsp:nvSpPr>
        <dsp:cNvPr id="0" name=""/>
        <dsp:cNvSpPr/>
      </dsp:nvSpPr>
      <dsp:spPr>
        <a:xfrm>
          <a:off x="1015443" y="987002"/>
          <a:ext cx="1063125" cy="1063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F6C0F2-D719-47B6-B9FE-1084B3DFFDA3}">
      <dsp:nvSpPr>
        <dsp:cNvPr id="0" name=""/>
        <dsp:cNvSpPr/>
      </dsp:nvSpPr>
      <dsp:spPr>
        <a:xfrm>
          <a:off x="28255" y="3022128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500" kern="1200" cap="small" baseline="0" dirty="0" err="1"/>
            <a:t>sdcMicro</a:t>
          </a:r>
          <a:endParaRPr lang="en-US" sz="2500" kern="1200" cap="small" baseline="0" dirty="0"/>
        </a:p>
      </dsp:txBody>
      <dsp:txXfrm>
        <a:off x="28255" y="3022128"/>
        <a:ext cx="3037500" cy="720000"/>
      </dsp:txXfrm>
    </dsp:sp>
    <dsp:sp modelId="{E677881A-5780-4817-8BD8-FD4462432304}">
      <dsp:nvSpPr>
        <dsp:cNvPr id="0" name=""/>
        <dsp:cNvSpPr/>
      </dsp:nvSpPr>
      <dsp:spPr>
        <a:xfrm>
          <a:off x="4189630" y="592127"/>
          <a:ext cx="1852875" cy="185287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25D06-3E73-49F7-841B-D1EEF9C3E82A}">
      <dsp:nvSpPr>
        <dsp:cNvPr id="0" name=""/>
        <dsp:cNvSpPr/>
      </dsp:nvSpPr>
      <dsp:spPr>
        <a:xfrm>
          <a:off x="4584505" y="987002"/>
          <a:ext cx="1063125" cy="1063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A4755-C9B4-4298-8C48-34614E305C48}">
      <dsp:nvSpPr>
        <dsp:cNvPr id="0" name=""/>
        <dsp:cNvSpPr/>
      </dsp:nvSpPr>
      <dsp:spPr>
        <a:xfrm>
          <a:off x="3597318" y="3022128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500" kern="1200" cap="small" baseline="0" dirty="0" err="1"/>
            <a:t>QAMyData</a:t>
          </a:r>
          <a:endParaRPr lang="en-US" sz="2500" kern="1200" cap="small" baseline="0" dirty="0"/>
        </a:p>
      </dsp:txBody>
      <dsp:txXfrm>
        <a:off x="3597318" y="3022128"/>
        <a:ext cx="3037500" cy="720000"/>
      </dsp:txXfrm>
    </dsp:sp>
    <dsp:sp modelId="{C32A8842-7DDD-4158-814A-BC0D5EF0D3DF}">
      <dsp:nvSpPr>
        <dsp:cNvPr id="0" name=""/>
        <dsp:cNvSpPr/>
      </dsp:nvSpPr>
      <dsp:spPr>
        <a:xfrm>
          <a:off x="7758693" y="592127"/>
          <a:ext cx="1852875" cy="18528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A17DDD-927C-49CE-9D7C-FB3F805F0A79}">
      <dsp:nvSpPr>
        <dsp:cNvPr id="0" name=""/>
        <dsp:cNvSpPr/>
      </dsp:nvSpPr>
      <dsp:spPr>
        <a:xfrm>
          <a:off x="8153568" y="987002"/>
          <a:ext cx="1063125" cy="1063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5FD33-B957-4A38-9B3A-54F6CF320877}">
      <dsp:nvSpPr>
        <dsp:cNvPr id="0" name=""/>
        <dsp:cNvSpPr/>
      </dsp:nvSpPr>
      <dsp:spPr>
        <a:xfrm>
          <a:off x="7166380" y="3022128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500" kern="1200" cap="small" baseline="0" dirty="0"/>
            <a:t>Case management system</a:t>
          </a:r>
          <a:endParaRPr lang="en-US" sz="2500" kern="1200" cap="small" baseline="0" dirty="0"/>
        </a:p>
      </dsp:txBody>
      <dsp:txXfrm>
        <a:off x="7166380" y="3022128"/>
        <a:ext cx="30375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E1F9B-D5F8-4CD3-A89A-3516D51E50B0}">
      <dsp:nvSpPr>
        <dsp:cNvPr id="0" name=""/>
        <dsp:cNvSpPr/>
      </dsp:nvSpPr>
      <dsp:spPr>
        <a:xfrm>
          <a:off x="0" y="44567"/>
          <a:ext cx="10168127" cy="383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Training</a:t>
          </a:r>
        </a:p>
      </dsp:txBody>
      <dsp:txXfrm>
        <a:off x="18734" y="63301"/>
        <a:ext cx="10130659" cy="346292"/>
      </dsp:txXfrm>
    </dsp:sp>
    <dsp:sp modelId="{8EC27EB7-D881-4AC2-9A2C-5560ADD00BDC}">
      <dsp:nvSpPr>
        <dsp:cNvPr id="0" name=""/>
        <dsp:cNvSpPr/>
      </dsp:nvSpPr>
      <dsp:spPr>
        <a:xfrm>
          <a:off x="0" y="428327"/>
          <a:ext cx="10168127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83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Staff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Researchers</a:t>
          </a:r>
        </a:p>
      </dsp:txBody>
      <dsp:txXfrm>
        <a:off x="0" y="428327"/>
        <a:ext cx="10168127" cy="414000"/>
      </dsp:txXfrm>
    </dsp:sp>
    <dsp:sp modelId="{A381D94E-A28C-4577-ABFF-B6E3998C56BE}">
      <dsp:nvSpPr>
        <dsp:cNvPr id="0" name=""/>
        <dsp:cNvSpPr/>
      </dsp:nvSpPr>
      <dsp:spPr>
        <a:xfrm>
          <a:off x="0" y="842327"/>
          <a:ext cx="10168127" cy="383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Staff time</a:t>
          </a:r>
        </a:p>
      </dsp:txBody>
      <dsp:txXfrm>
        <a:off x="18734" y="861061"/>
        <a:ext cx="10130659" cy="346292"/>
      </dsp:txXfrm>
    </dsp:sp>
    <dsp:sp modelId="{7F9C23FC-5954-4558-A2AD-716E3457AABA}">
      <dsp:nvSpPr>
        <dsp:cNvPr id="0" name=""/>
        <dsp:cNvSpPr/>
      </dsp:nvSpPr>
      <dsp:spPr>
        <a:xfrm>
          <a:off x="0" y="1226088"/>
          <a:ext cx="10168127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83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Variable service demand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Establish service limits</a:t>
          </a:r>
        </a:p>
      </dsp:txBody>
      <dsp:txXfrm>
        <a:off x="0" y="1226088"/>
        <a:ext cx="10168127" cy="414000"/>
      </dsp:txXfrm>
    </dsp:sp>
    <dsp:sp modelId="{66992579-98F8-468F-933E-C6692DFAEF3B}">
      <dsp:nvSpPr>
        <dsp:cNvPr id="0" name=""/>
        <dsp:cNvSpPr/>
      </dsp:nvSpPr>
      <dsp:spPr>
        <a:xfrm>
          <a:off x="0" y="1640088"/>
          <a:ext cx="10168127" cy="3837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Software</a:t>
          </a:r>
        </a:p>
      </dsp:txBody>
      <dsp:txXfrm>
        <a:off x="18734" y="1658822"/>
        <a:ext cx="10130659" cy="346292"/>
      </dsp:txXfrm>
    </dsp:sp>
    <dsp:sp modelId="{AB3FBD25-07FE-4E3B-8F24-46D5F66B5124}">
      <dsp:nvSpPr>
        <dsp:cNvPr id="0" name=""/>
        <dsp:cNvSpPr/>
      </dsp:nvSpPr>
      <dsp:spPr>
        <a:xfrm>
          <a:off x="0" y="2023848"/>
          <a:ext cx="10168127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83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Establish requirements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Installation, maintenance and interoperability issues</a:t>
          </a:r>
        </a:p>
      </dsp:txBody>
      <dsp:txXfrm>
        <a:off x="0" y="2023848"/>
        <a:ext cx="10168127" cy="414000"/>
      </dsp:txXfrm>
    </dsp:sp>
    <dsp:sp modelId="{1D774EA6-A5D4-4BFE-B6B5-D9BCF875193D}">
      <dsp:nvSpPr>
        <dsp:cNvPr id="0" name=""/>
        <dsp:cNvSpPr/>
      </dsp:nvSpPr>
      <dsp:spPr>
        <a:xfrm>
          <a:off x="0" y="2437848"/>
          <a:ext cx="10168127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Cross-institutional support</a:t>
          </a:r>
        </a:p>
      </dsp:txBody>
      <dsp:txXfrm>
        <a:off x="18734" y="2456582"/>
        <a:ext cx="10130659" cy="346292"/>
      </dsp:txXfrm>
    </dsp:sp>
    <dsp:sp modelId="{1740357C-0B2E-4690-9B8A-D94C6FABC686}">
      <dsp:nvSpPr>
        <dsp:cNvPr id="0" name=""/>
        <dsp:cNvSpPr/>
      </dsp:nvSpPr>
      <dsp:spPr>
        <a:xfrm>
          <a:off x="0" y="2821608"/>
          <a:ext cx="10168127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83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Legal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Research office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IT Services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/>
            <a:t>Academic community</a:t>
          </a:r>
        </a:p>
      </dsp:txBody>
      <dsp:txXfrm>
        <a:off x="0" y="2821608"/>
        <a:ext cx="10168127" cy="82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351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15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1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3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3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4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5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6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9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7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85" r:id="rId6"/>
    <p:sldLayoutId id="2147483681" r:id="rId7"/>
    <p:sldLayoutId id="2147483682" r:id="rId8"/>
    <p:sldLayoutId id="2147483683" r:id="rId9"/>
    <p:sldLayoutId id="2147483684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oftware.ac.uk/sites/default/files/SSI-SoftwareEvaluationCriteria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stol.ac.uk/infosec/policies/docs/" TargetMode="External"/><Relationship Id="rId2" Type="http://schemas.openxmlformats.org/officeDocument/2006/relationships/hyperlink" Target="http://www.bristol.ac.uk/research/environment/governance/research-data-polic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istol.ac.uk/secretary/data-protection/policy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A530BF-7EE9-4E83-B96A-17296A9DC6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58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94F03-2246-4DD7-A1A8-0EE304C6A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r>
              <a:rPr lang="en-GB" sz="6600" dirty="0">
                <a:solidFill>
                  <a:schemeClr val="bg1"/>
                </a:solidFill>
              </a:rPr>
              <a:t>Sensitive data in a research context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38F219-6ACC-4872-A9C9-AF8675F76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551469"/>
            <a:ext cx="9078562" cy="592975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GB" sz="1400" b="1" dirty="0">
                <a:solidFill>
                  <a:schemeClr val="bg1"/>
                </a:solidFill>
              </a:rPr>
              <a:t>Zosia Beckles</a:t>
            </a:r>
          </a:p>
          <a:p>
            <a:pPr>
              <a:lnSpc>
                <a:spcPct val="100000"/>
              </a:lnSpc>
            </a:pPr>
            <a:r>
              <a:rPr lang="en-GB" sz="1400" b="1" dirty="0">
                <a:solidFill>
                  <a:schemeClr val="bg1"/>
                </a:solidFill>
              </a:rPr>
              <a:t>Research Information Analyst | Library Research Support | University of Bristol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629282CE-9D91-4DE0-AC6A-0B4A670BA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648" y="6144444"/>
            <a:ext cx="1915884" cy="55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74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0" name="Rectangle 10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2" name="Rectangle 1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6" name="Rectangle 115">
            <a:extLst>
              <a:ext uri="{FF2B5EF4-FFF2-40B4-BE49-F238E27FC236}">
                <a16:creationId xmlns:a16="http://schemas.microsoft.com/office/drawing/2014/main" id="{69A38EBA-6E97-44A4-B4B8-D9FB5D33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7FA295-11F7-45BB-86BC-948A90D75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502858" cy="10878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/>
              <a:t>Sensitive data assessment workflow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4805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6881-3F0C-4462-AE5C-5DE938BBE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1479" y="2684095"/>
            <a:ext cx="6361853" cy="403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100" b="1" dirty="0"/>
              <a:t>Standard pre-publication checks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Dataset complies with data preparation rules 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Dataset contents match file inventory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File functionality (for large datasets, checks may be carried out on a sample only)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Third party data licensed appropriately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Correct/appropriate metadata in deposit record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100" b="1" dirty="0"/>
              <a:t>Additional checks for datasets containing sensitive data: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Consent form and patient information sheet included in dataset, if applicable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Dataset access level is appropriate to contents and, if applicable, matches terms of consent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Assessment of dataset key variables and data environment for additional disclosive information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Checks for direct identifiers</a:t>
            </a:r>
          </a:p>
          <a:p>
            <a:pPr marL="609585">
              <a:lnSpc>
                <a:spcPct val="100000"/>
              </a:lnSpc>
            </a:pPr>
            <a:r>
              <a:rPr lang="en-US" sz="1100" dirty="0"/>
              <a:t>For quantitative datasets, assessment of disclosure risk via statistical measures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74B25-E0E4-4D26-95CC-82FC506B7D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8" t="-1" r="14439" b="-1"/>
          <a:stretch/>
        </p:blipFill>
        <p:spPr>
          <a:xfrm>
            <a:off x="6984000" y="-2"/>
            <a:ext cx="6806184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706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B188-AC2C-4F1E-A31A-71F39D9E7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request workflows</a:t>
            </a:r>
          </a:p>
        </p:txBody>
      </p:sp>
      <p:pic>
        <p:nvPicPr>
          <p:cNvPr id="5" name="image3.png">
            <a:extLst>
              <a:ext uri="{FF2B5EF4-FFF2-40B4-BE49-F238E27FC236}">
                <a16:creationId xmlns:a16="http://schemas.microsoft.com/office/drawing/2014/main" id="{547082FB-3217-4543-BE0D-EC684C3995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" t="1960" r="4000" b="4313"/>
          <a:stretch>
            <a:fillRect/>
          </a:stretch>
        </p:blipFill>
        <p:spPr>
          <a:xfrm>
            <a:off x="7619004" y="2202024"/>
            <a:ext cx="3148237" cy="4607352"/>
          </a:xfrm>
          <a:prstGeom prst="rect">
            <a:avLst/>
          </a:prstGeom>
        </p:spPr>
      </p:pic>
      <p:pic>
        <p:nvPicPr>
          <p:cNvPr id="6" name="image1.png">
            <a:extLst>
              <a:ext uri="{FF2B5EF4-FFF2-40B4-BE49-F238E27FC236}">
                <a16:creationId xmlns:a16="http://schemas.microsoft.com/office/drawing/2014/main" id="{A4293233-9A87-45BD-8356-C8253E7E99D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4093" t="1961" r="2339" b="7415"/>
          <a:stretch>
            <a:fillRect/>
          </a:stretch>
        </p:blipFill>
        <p:spPr>
          <a:xfrm>
            <a:off x="8742138" y="2202024"/>
            <a:ext cx="3061732" cy="4607352"/>
          </a:xfrm>
          <a:prstGeom prst="rect">
            <a:avLst/>
          </a:prstGeom>
          <a:ln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DA021E-ABB3-4154-90F7-03DAF72CF403}"/>
              </a:ext>
            </a:extLst>
          </p:cNvPr>
          <p:cNvSpPr txBox="1"/>
          <p:nvPr/>
        </p:nvSpPr>
        <p:spPr>
          <a:xfrm>
            <a:off x="681135" y="2612874"/>
            <a:ext cx="66247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/>
              <a:t>Request received</a:t>
            </a:r>
          </a:p>
          <a:p>
            <a:pPr marL="342900" indent="-342900">
              <a:buAutoNum type="arabicPeriod"/>
            </a:pPr>
            <a:r>
              <a:rPr lang="en-GB" sz="2000" dirty="0"/>
              <a:t>Acknowledge receipt</a:t>
            </a:r>
          </a:p>
          <a:p>
            <a:pPr marL="342900" indent="-342900">
              <a:buAutoNum type="arabicPeriod"/>
            </a:pPr>
            <a:r>
              <a:rPr lang="en-GB" sz="2000" dirty="0"/>
              <a:t>Validate request form (evidence of institutional affiliation, institutional signatory, ethical approval, funding/sponsorship)</a:t>
            </a:r>
          </a:p>
          <a:p>
            <a:pPr marL="342900" indent="-342900">
              <a:buAutoNum type="arabicPeriod"/>
            </a:pPr>
            <a:r>
              <a:rPr lang="en-GB" sz="2000" dirty="0"/>
              <a:t>Data Steward assessment of proposed data use</a:t>
            </a:r>
          </a:p>
          <a:p>
            <a:pPr marL="342900" indent="-342900">
              <a:buAutoNum type="arabicPeriod"/>
            </a:pPr>
            <a:r>
              <a:rPr lang="en-GB" sz="2000" i="1" dirty="0"/>
              <a:t>Convene Data Access Committee (for controlled data requests only)</a:t>
            </a:r>
          </a:p>
          <a:p>
            <a:pPr marL="342900" indent="-342900">
              <a:buAutoNum type="arabicPeriod"/>
            </a:pPr>
            <a:r>
              <a:rPr lang="en-GB" sz="2000" dirty="0"/>
              <a:t>Notify applicant of decision</a:t>
            </a:r>
          </a:p>
          <a:p>
            <a:pPr marL="342900" indent="-342900">
              <a:buAutoNum type="arabicPeriod"/>
            </a:pPr>
            <a:r>
              <a:rPr lang="en-GB" sz="2000" dirty="0"/>
              <a:t>Signed Data Access Agreement received</a:t>
            </a:r>
          </a:p>
          <a:p>
            <a:pPr marL="342900" indent="-342900">
              <a:buAutoNum type="arabicPeriod"/>
            </a:pPr>
            <a:r>
              <a:rPr lang="en-GB" sz="2000" dirty="0"/>
              <a:t>Data Steward informed</a:t>
            </a:r>
          </a:p>
          <a:p>
            <a:pPr marL="342900" indent="-342900">
              <a:buFontTx/>
              <a:buAutoNum type="arabicPeriod"/>
            </a:pPr>
            <a:r>
              <a:rPr lang="en-GB" sz="2000" dirty="0"/>
              <a:t>Data released</a:t>
            </a:r>
          </a:p>
        </p:txBody>
      </p:sp>
    </p:spTree>
    <p:extLst>
      <p:ext uri="{BB962C8B-B14F-4D97-AF65-F5344CB8AC3E}">
        <p14:creationId xmlns:p14="http://schemas.microsoft.com/office/powerpoint/2010/main" val="4036134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D1A2CED-DA9B-4CCF-8215-CFC65FE71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9C609F-E287-4894-85CB-2783C7CF1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09521"/>
            <a:ext cx="10232136" cy="1014984"/>
          </a:xfrm>
        </p:spPr>
        <p:txBody>
          <a:bodyPr>
            <a:normAutofit/>
          </a:bodyPr>
          <a:lstStyle/>
          <a:p>
            <a:r>
              <a:rPr lang="en-GB" dirty="0"/>
              <a:t>Tools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658327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4D158DF-0D25-415D-8EF2-BC4B81233D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384125"/>
              </p:ext>
            </p:extLst>
          </p:nvPr>
        </p:nvGraphicFramePr>
        <p:xfrm>
          <a:off x="1115568" y="1673352"/>
          <a:ext cx="10232136" cy="433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8087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6B1BB-FE65-4A50-B9B1-8D34CDE8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Selecting tools for active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81A32-C194-4D15-978A-C948011BE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Selection criteria (from Software Sustainability Institute Software Evaluation Guide):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800" dirty="0"/>
              <a:t>Usability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800" dirty="0"/>
              <a:t>Sustainability and maintainability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800" dirty="0"/>
              <a:t>Task-specific criteria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sz="2200" dirty="0">
                <a:hlinkClick r:id="rId2"/>
              </a:rPr>
              <a:t>https://software.ac.uk/sites/default/files/SSI-SoftwareEvaluationCriteria.pdf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29991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0B94F-67CF-4E9F-AEE1-0F0A9D8DE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Roadblocks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BDD395-C013-49C0-ADFF-F543E1880D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5183990"/>
              </p:ext>
            </p:extLst>
          </p:nvPr>
        </p:nvGraphicFramePr>
        <p:xfrm>
          <a:off x="1115568" y="2478024"/>
          <a:ext cx="10168128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1544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10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7" name="Rectangle 12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14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9" name="Rectangle 16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BAC366-8E11-4036-8BCD-7A042D347C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2" r="26384" b="9091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50" name="Rectangle 18">
            <a:extLst>
              <a:ext uri="{FF2B5EF4-FFF2-40B4-BE49-F238E27FC236}">
                <a16:creationId xmlns:a16="http://schemas.microsoft.com/office/drawing/2014/main" id="{8A6DB0E6-E65F-4229-A5A0-2500203B6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9CBEEA-D2DF-4D66-9D40-C5FEFEC10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/>
              <a:t>Future developments</a:t>
            </a:r>
          </a:p>
        </p:txBody>
      </p:sp>
      <p:sp>
        <p:nvSpPr>
          <p:cNvPr id="51" name="Rectangle 20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22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22AC3-2F4A-4498-92EA-2DF9C77D3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700" dirty="0"/>
              <a:t>Workflow automation</a:t>
            </a:r>
          </a:p>
          <a:p>
            <a:r>
              <a:rPr lang="en-US" sz="1700" dirty="0"/>
              <a:t>Researcher training</a:t>
            </a:r>
          </a:p>
          <a:p>
            <a:r>
              <a:rPr lang="en-US" sz="1700" dirty="0"/>
              <a:t>Outreach activities</a:t>
            </a:r>
          </a:p>
        </p:txBody>
      </p:sp>
    </p:spTree>
    <p:extLst>
      <p:ext uri="{BB962C8B-B14F-4D97-AF65-F5344CB8AC3E}">
        <p14:creationId xmlns:p14="http://schemas.microsoft.com/office/powerpoint/2010/main" val="2918442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78EE-B6EC-4D0A-A3E0-B0AD3AC1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University of Bristol Research Data Service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7F029072-D7E1-46A6-BFFC-94D24896F9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283577"/>
              </p:ext>
            </p:extLst>
          </p:nvPr>
        </p:nvGraphicFramePr>
        <p:xfrm>
          <a:off x="1116013" y="3881534"/>
          <a:ext cx="10167937" cy="229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69C6779-DF37-46A9-8621-CDE19D7FA5FA}"/>
              </a:ext>
            </a:extLst>
          </p:cNvPr>
          <p:cNvSpPr txBox="1"/>
          <p:nvPr/>
        </p:nvSpPr>
        <p:spPr>
          <a:xfrm>
            <a:off x="631371" y="2537926"/>
            <a:ext cx="1105055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Advice and support for data management planning, and data collection, storage, and publication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data.bris Research Data Repository for publication of open and access-controlled datasets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Dataset disclosure risk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613F2F-339B-4C28-9C8F-86A76C81F08C}"/>
              </a:ext>
            </a:extLst>
          </p:cNvPr>
          <p:cNvSpPr txBox="1"/>
          <p:nvPr/>
        </p:nvSpPr>
        <p:spPr>
          <a:xfrm>
            <a:off x="998376" y="6172199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bris.ac.uk/staff/researchers/data</a:t>
            </a:r>
          </a:p>
        </p:txBody>
      </p:sp>
    </p:spTree>
    <p:extLst>
      <p:ext uri="{BB962C8B-B14F-4D97-AF65-F5344CB8AC3E}">
        <p14:creationId xmlns:p14="http://schemas.microsoft.com/office/powerpoint/2010/main" val="2182335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108D317-7CBD-4897-BD1F-959436D2A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80EC4A-13B3-4A40-AB98-918E546D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5564" y="834888"/>
            <a:ext cx="4314645" cy="1268958"/>
          </a:xfrm>
        </p:spPr>
        <p:txBody>
          <a:bodyPr anchor="b">
            <a:normAutofit/>
          </a:bodyPr>
          <a:lstStyle/>
          <a:p>
            <a:r>
              <a:rPr lang="en-GB" sz="3200"/>
              <a:t>Open research mandates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6A4F50D2-0188-4926-BB1A-83CF79B34B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16002" b="-1"/>
          <a:stretch/>
        </p:blipFill>
        <p:spPr>
          <a:xfrm>
            <a:off x="20" y="10"/>
            <a:ext cx="6717436" cy="6857990"/>
          </a:xfrm>
          <a:custGeom>
            <a:avLst/>
            <a:gdLst/>
            <a:ahLst/>
            <a:cxnLst/>
            <a:rect l="l" t="t" r="r" b="b"/>
            <a:pathLst>
              <a:path w="6717456" h="6858000">
                <a:moveTo>
                  <a:pt x="0" y="0"/>
                </a:moveTo>
                <a:lnTo>
                  <a:pt x="6149468" y="0"/>
                </a:lnTo>
                <a:lnTo>
                  <a:pt x="6202448" y="162605"/>
                </a:lnTo>
                <a:cubicBezTo>
                  <a:pt x="6535625" y="1263763"/>
                  <a:pt x="6717456" y="2453207"/>
                  <a:pt x="6717456" y="3694043"/>
                </a:cubicBezTo>
                <a:cubicBezTo>
                  <a:pt x="6717456" y="4757617"/>
                  <a:pt x="6583866" y="5783433"/>
                  <a:pt x="6335883" y="6748259"/>
                </a:cubicBezTo>
                <a:lnTo>
                  <a:pt x="6305198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89864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F3CA65-EA00-46B4-9616-39E6853F7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1572" y="2240371"/>
            <a:ext cx="42062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005BA-45C1-482E-A30A-C0675727A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5563" y="2557587"/>
            <a:ext cx="4314645" cy="371731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/>
              <a:t>Increased pressure on researchers to share data in order to maximise the benefit of high-quality research, facilitate innovation and safeguard good practice:</a:t>
            </a:r>
          </a:p>
          <a:p>
            <a:pPr lvl="1">
              <a:buFontTx/>
              <a:buChar char="-"/>
            </a:pPr>
            <a:r>
              <a:rPr lang="en-GB" sz="2000" dirty="0"/>
              <a:t>Funding bodies</a:t>
            </a:r>
          </a:p>
          <a:p>
            <a:pPr lvl="1">
              <a:buFontTx/>
              <a:buChar char="-"/>
            </a:pPr>
            <a:r>
              <a:rPr lang="en-GB" sz="2000" dirty="0"/>
              <a:t>Institutions</a:t>
            </a:r>
          </a:p>
          <a:p>
            <a:pPr lvl="1">
              <a:buFontTx/>
              <a:buChar char="-"/>
            </a:pPr>
            <a:r>
              <a:rPr lang="en-GB" sz="2000" dirty="0"/>
              <a:t>Journals</a:t>
            </a:r>
          </a:p>
          <a:p>
            <a:pPr lvl="1">
              <a:buFontTx/>
              <a:buChar char="-"/>
            </a:pPr>
            <a:r>
              <a:rPr lang="en-GB" sz="2000" dirty="0"/>
              <a:t>Disciplines</a:t>
            </a:r>
          </a:p>
        </p:txBody>
      </p:sp>
    </p:spTree>
    <p:extLst>
      <p:ext uri="{BB962C8B-B14F-4D97-AF65-F5344CB8AC3E}">
        <p14:creationId xmlns:p14="http://schemas.microsoft.com/office/powerpoint/2010/main" val="113782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1C40-509B-47DA-9B05-33C95A96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data sharing risks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FB4EE-E75E-4AB1-9799-55907517F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151050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Sharing any research data must include consideration of risks, harms and impact of disclosure. Sensitive research data brings additional issues:</a:t>
            </a:r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1AD8E6B-6185-49A4-B220-3E3302D7B9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385175"/>
              </p:ext>
            </p:extLst>
          </p:nvPr>
        </p:nvGraphicFramePr>
        <p:xfrm>
          <a:off x="365760" y="3823064"/>
          <a:ext cx="11321143" cy="2725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37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49352-C013-4D84-B120-A326C19D1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of disclosure risk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EE8E6B-834C-4E50-996D-C7DB163D54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797397"/>
              </p:ext>
            </p:extLst>
          </p:nvPr>
        </p:nvGraphicFramePr>
        <p:xfrm>
          <a:off x="1115568" y="2478024"/>
          <a:ext cx="10168128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3865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44">
            <a:extLst>
              <a:ext uri="{FF2B5EF4-FFF2-40B4-BE49-F238E27FC236}">
                <a16:creationId xmlns:a16="http://schemas.microsoft.com/office/drawing/2014/main" id="{81D377EB-C9D2-4ED0-86A6-740A297E3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E46D37-78F2-42FF-87AC-30F7FC5F9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85800"/>
            <a:ext cx="10506456" cy="1157005"/>
          </a:xfrm>
        </p:spPr>
        <p:txBody>
          <a:bodyPr anchor="b">
            <a:normAutofit/>
          </a:bodyPr>
          <a:lstStyle/>
          <a:p>
            <a:r>
              <a:rPr lang="en-GB" sz="4400"/>
              <a:t>Managing risk in sensitive data release</a:t>
            </a:r>
            <a:endParaRPr lang="en-GB" sz="4400" dirty="0"/>
          </a:p>
        </p:txBody>
      </p:sp>
      <p:sp>
        <p:nvSpPr>
          <p:cNvPr id="56" name="Rectangle 46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093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48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95805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EAE310B-15C0-42FB-A593-CA09894E3F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134964"/>
              </p:ext>
            </p:extLst>
          </p:nvPr>
        </p:nvGraphicFramePr>
        <p:xfrm>
          <a:off x="838200" y="2295252"/>
          <a:ext cx="10506456" cy="3876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1610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BFA43-68AB-42B4-B0FE-2CF2A7D20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Policies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F81A4-7A78-4462-B01A-6731C199E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133600"/>
            <a:ext cx="10168128" cy="44929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b="1" dirty="0"/>
              <a:t>Research data management and open data policy</a:t>
            </a:r>
          </a:p>
          <a:p>
            <a:pPr lvl="1"/>
            <a:r>
              <a:rPr lang="en-GB" sz="1200" dirty="0"/>
              <a:t>Data ownership</a:t>
            </a:r>
          </a:p>
          <a:p>
            <a:pPr lvl="1"/>
            <a:r>
              <a:rPr lang="en-GB" sz="1200" dirty="0"/>
              <a:t>Researcher responsibilities in data management &amp; sharing</a:t>
            </a:r>
          </a:p>
          <a:p>
            <a:pPr lvl="1"/>
            <a:r>
              <a:rPr lang="en-GB" sz="1200" dirty="0"/>
              <a:t>Institutional responsibilities for services and infrastructure to support this</a:t>
            </a:r>
          </a:p>
          <a:p>
            <a:pPr marL="0" indent="0">
              <a:buNone/>
            </a:pPr>
            <a:r>
              <a:rPr lang="en-GB" sz="1100" dirty="0">
                <a:hlinkClick r:id="rId2"/>
              </a:rPr>
              <a:t>http://www.bristol.ac.uk/research/environment/governance/research-data-policy/</a:t>
            </a:r>
            <a:endParaRPr lang="en-GB" sz="1100" dirty="0"/>
          </a:p>
          <a:p>
            <a:pPr marL="0" indent="0">
              <a:buNone/>
            </a:pPr>
            <a:r>
              <a:rPr lang="en-GB" sz="1400" b="1" dirty="0"/>
              <a:t>Information security policies</a:t>
            </a:r>
          </a:p>
          <a:p>
            <a:pPr lvl="1"/>
            <a:r>
              <a:rPr lang="en-GB" sz="1200" dirty="0"/>
              <a:t>Researcher responsibilities and standards required in data security, including information governance, encryption and third party compliance</a:t>
            </a:r>
          </a:p>
          <a:p>
            <a:pPr lvl="1"/>
            <a:r>
              <a:rPr lang="en-GB" sz="1200" dirty="0"/>
              <a:t>Institutional responsibilities for services and infrastructure to support this</a:t>
            </a:r>
          </a:p>
          <a:p>
            <a:pPr marL="0" indent="0">
              <a:buNone/>
            </a:pPr>
            <a:r>
              <a:rPr lang="en-GB" sz="1100" dirty="0">
                <a:hlinkClick r:id="rId3"/>
              </a:rPr>
              <a:t>http://www.bristol.ac.uk/infosec/policies/docs/</a:t>
            </a:r>
            <a:endParaRPr lang="en-GB" sz="1100" dirty="0"/>
          </a:p>
          <a:p>
            <a:pPr marL="0" indent="0">
              <a:buNone/>
            </a:pPr>
            <a:r>
              <a:rPr lang="en-GB" sz="1400" b="1" dirty="0"/>
              <a:t>Data protection policy</a:t>
            </a:r>
          </a:p>
          <a:p>
            <a:pPr lvl="1"/>
            <a:r>
              <a:rPr lang="en-GB" sz="1200" dirty="0"/>
              <a:t>Expected standards for researchers processing personal data collected for research purposes</a:t>
            </a:r>
          </a:p>
          <a:p>
            <a:pPr lvl="1"/>
            <a:r>
              <a:rPr lang="en-GB" sz="1200" dirty="0"/>
              <a:t>Participant fair processing notices</a:t>
            </a:r>
          </a:p>
          <a:p>
            <a:pPr lvl="1"/>
            <a:r>
              <a:rPr lang="en-GB" sz="1200" dirty="0"/>
              <a:t>Legal basis and exemptions for processing of personal data for research purposes</a:t>
            </a:r>
          </a:p>
          <a:p>
            <a:pPr marL="0" indent="0">
              <a:buNone/>
            </a:pPr>
            <a:r>
              <a:rPr lang="en-GB" sz="1100" dirty="0">
                <a:hlinkClick r:id="rId4"/>
              </a:rPr>
              <a:t>http://www.bristol.ac.uk/secretary/data-protection/policy/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641081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5A70CF-0941-49B7-AC20-8948FF93F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GB" dirty="0"/>
              <a:t>Processes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4689AFA-666D-48F2-997E-9249EEC5D5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389374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9348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F7593-AC52-4CAF-8F87-3ADA8A33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publication workflow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7BF64D-38C4-47E2-95D3-90F08B29F4DA}"/>
              </a:ext>
            </a:extLst>
          </p:cNvPr>
          <p:cNvGrpSpPr/>
          <p:nvPr/>
        </p:nvGrpSpPr>
        <p:grpSpPr>
          <a:xfrm>
            <a:off x="1007705" y="2295330"/>
            <a:ext cx="9954963" cy="4014029"/>
            <a:chOff x="459634" y="1062049"/>
            <a:chExt cx="7825350" cy="3407174"/>
          </a:xfrm>
        </p:grpSpPr>
        <p:sp>
          <p:nvSpPr>
            <p:cNvPr id="10" name="Diamond 9">
              <a:extLst>
                <a:ext uri="{FF2B5EF4-FFF2-40B4-BE49-F238E27FC236}">
                  <a16:creationId xmlns:a16="http://schemas.microsoft.com/office/drawing/2014/main" id="{F1DC77F8-DC9F-448A-BB02-738A78981E89}"/>
                </a:ext>
              </a:extLst>
            </p:cNvPr>
            <p:cNvSpPr/>
            <p:nvPr/>
          </p:nvSpPr>
          <p:spPr>
            <a:xfrm>
              <a:off x="3714315" y="3417404"/>
              <a:ext cx="1603141" cy="1051819"/>
            </a:xfrm>
            <a:prstGeom prst="diamon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2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/>
                <a:t>Is dataset ready for publication?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BC51D7-3E06-490C-A1AE-37C919F9EFC5}"/>
                </a:ext>
              </a:extLst>
            </p:cNvPr>
            <p:cNvSpPr/>
            <p:nvPr/>
          </p:nvSpPr>
          <p:spPr>
            <a:xfrm>
              <a:off x="855194" y="3494327"/>
              <a:ext cx="1572242" cy="92943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Contact depositor to request amendments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14B265D-C926-4DC5-BDD4-45B16D77F367}"/>
                </a:ext>
              </a:extLst>
            </p:cNvPr>
            <p:cNvCxnSpPr>
              <a:cxnSpLocks/>
              <a:stCxn id="54" idx="6"/>
              <a:endCxn id="17" idx="1"/>
            </p:cNvCxnSpPr>
            <p:nvPr/>
          </p:nvCxnSpPr>
          <p:spPr>
            <a:xfrm>
              <a:off x="2427436" y="1617086"/>
              <a:ext cx="128687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59179F0-D1A3-4EF3-82F4-FC4B51C7E87E}"/>
                </a:ext>
              </a:extLst>
            </p:cNvPr>
            <p:cNvCxnSpPr>
              <a:cxnSpLocks/>
              <a:stCxn id="19" idx="2"/>
              <a:endCxn id="10" idx="0"/>
            </p:cNvCxnSpPr>
            <p:nvPr/>
          </p:nvCxnSpPr>
          <p:spPr>
            <a:xfrm>
              <a:off x="4515885" y="3131771"/>
              <a:ext cx="1" cy="285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or: Curved 25">
              <a:extLst>
                <a:ext uri="{FF2B5EF4-FFF2-40B4-BE49-F238E27FC236}">
                  <a16:creationId xmlns:a16="http://schemas.microsoft.com/office/drawing/2014/main" id="{32343E58-3BF7-4C00-8C4B-2198BE26F24A}"/>
                </a:ext>
              </a:extLst>
            </p:cNvPr>
            <p:cNvCxnSpPr>
              <a:cxnSpLocks/>
              <a:stCxn id="12" idx="2"/>
              <a:endCxn id="10" idx="2"/>
            </p:cNvCxnSpPr>
            <p:nvPr/>
          </p:nvCxnSpPr>
          <p:spPr>
            <a:xfrm rot="16200000" flipH="1">
              <a:off x="3055871" y="3009208"/>
              <a:ext cx="45458" cy="2874571"/>
            </a:xfrm>
            <a:prstGeom prst="curvedConnector3">
              <a:avLst>
                <a:gd name="adj1" fmla="val 602882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F9DC522-CC45-4890-BBF9-4881944B9A32}"/>
                </a:ext>
              </a:extLst>
            </p:cNvPr>
            <p:cNvGrpSpPr/>
            <p:nvPr/>
          </p:nvGrpSpPr>
          <p:grpSpPr>
            <a:xfrm>
              <a:off x="5317456" y="3714281"/>
              <a:ext cx="1603141" cy="230833"/>
              <a:chOff x="5317456" y="3714281"/>
              <a:chExt cx="1603141" cy="230833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87ADEE9-A323-4075-A986-6A3BD6067386}"/>
                  </a:ext>
                </a:extLst>
              </p:cNvPr>
              <p:cNvCxnSpPr>
                <a:cxnSpLocks/>
                <a:stCxn id="10" idx="3"/>
                <a:endCxn id="57" idx="2"/>
              </p:cNvCxnSpPr>
              <p:nvPr/>
            </p:nvCxnSpPr>
            <p:spPr>
              <a:xfrm flipV="1">
                <a:off x="5317456" y="3943313"/>
                <a:ext cx="1603141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30F66D1-9247-40E7-A4F6-02B0215F77E6}"/>
                  </a:ext>
                </a:extLst>
              </p:cNvPr>
              <p:cNvSpPr txBox="1"/>
              <p:nvPr/>
            </p:nvSpPr>
            <p:spPr>
              <a:xfrm>
                <a:off x="5880559" y="3714281"/>
                <a:ext cx="476934" cy="230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Yes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6770923-0128-4FEB-AB10-ABA9556D62B7}"/>
                </a:ext>
              </a:extLst>
            </p:cNvPr>
            <p:cNvGrpSpPr/>
            <p:nvPr/>
          </p:nvGrpSpPr>
          <p:grpSpPr>
            <a:xfrm>
              <a:off x="2427436" y="3714281"/>
              <a:ext cx="1286879" cy="244765"/>
              <a:chOff x="2427436" y="3714281"/>
              <a:chExt cx="1286879" cy="244765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F4ADB527-E458-4957-9B4D-CAF4430C2097}"/>
                  </a:ext>
                </a:extLst>
              </p:cNvPr>
              <p:cNvCxnSpPr>
                <a:cxnSpLocks/>
                <a:stCxn id="10" idx="1"/>
                <a:endCxn id="12" idx="3"/>
              </p:cNvCxnSpPr>
              <p:nvPr/>
            </p:nvCxnSpPr>
            <p:spPr>
              <a:xfrm flipH="1">
                <a:off x="2427436" y="3943314"/>
                <a:ext cx="1286879" cy="157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4229A1B-D05C-4C6C-B25B-DB1DDBF85F67}"/>
                  </a:ext>
                </a:extLst>
              </p:cNvPr>
              <p:cNvSpPr txBox="1"/>
              <p:nvPr/>
            </p:nvSpPr>
            <p:spPr>
              <a:xfrm>
                <a:off x="2868090" y="3714281"/>
                <a:ext cx="421019" cy="230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No</a:t>
                </a:r>
              </a:p>
            </p:txBody>
          </p:sp>
        </p:grp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B8EC7DEF-1EE2-4727-A2E1-49269924B312}"/>
                </a:ext>
              </a:extLst>
            </p:cNvPr>
            <p:cNvSpPr/>
            <p:nvPr/>
          </p:nvSpPr>
          <p:spPr>
            <a:xfrm>
              <a:off x="3714315" y="1062049"/>
              <a:ext cx="1603140" cy="1110075"/>
            </a:xfrm>
            <a:prstGeom prst="diamon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2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/>
                <a:t>Does dataset contain information on human participants?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E4C722E-C9CB-4787-AF99-54C49FF63A60}"/>
                </a:ext>
              </a:extLst>
            </p:cNvPr>
            <p:cNvSpPr/>
            <p:nvPr/>
          </p:nvSpPr>
          <p:spPr>
            <a:xfrm>
              <a:off x="3788970" y="2457757"/>
              <a:ext cx="1453830" cy="67401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Standard dataset pre-publication checks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B7A3295-1904-4F98-8653-C1C515595F2D}"/>
                </a:ext>
              </a:extLst>
            </p:cNvPr>
            <p:cNvSpPr/>
            <p:nvPr/>
          </p:nvSpPr>
          <p:spPr>
            <a:xfrm>
              <a:off x="6831154" y="2457757"/>
              <a:ext cx="1453830" cy="67401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Extended dataset pre-publication checks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E65D23B-C29F-41B3-B24F-81377EC188FD}"/>
                </a:ext>
              </a:extLst>
            </p:cNvPr>
            <p:cNvSpPr/>
            <p:nvPr/>
          </p:nvSpPr>
          <p:spPr>
            <a:xfrm>
              <a:off x="459634" y="1080947"/>
              <a:ext cx="1967802" cy="107227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Dataset publication request received by Research Data Service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1B9928A-9FF1-48EE-88B5-3A5CD31C819B}"/>
                </a:ext>
              </a:extLst>
            </p:cNvPr>
            <p:cNvSpPr/>
            <p:nvPr/>
          </p:nvSpPr>
          <p:spPr>
            <a:xfrm>
              <a:off x="6920597" y="3615567"/>
              <a:ext cx="1274944" cy="6554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Publish dataset</a:t>
              </a:r>
            </a:p>
          </p:txBody>
        </p:sp>
        <p:cxnSp>
          <p:nvCxnSpPr>
            <p:cNvPr id="61" name="Connector: Curved 60">
              <a:extLst>
                <a:ext uri="{FF2B5EF4-FFF2-40B4-BE49-F238E27FC236}">
                  <a16:creationId xmlns:a16="http://schemas.microsoft.com/office/drawing/2014/main" id="{2E3963E9-5BB9-4245-8EBD-249F08030F03}"/>
                </a:ext>
              </a:extLst>
            </p:cNvPr>
            <p:cNvCxnSpPr>
              <a:stCxn id="17" idx="3"/>
              <a:endCxn id="21" idx="0"/>
            </p:cNvCxnSpPr>
            <p:nvPr/>
          </p:nvCxnSpPr>
          <p:spPr>
            <a:xfrm>
              <a:off x="5317455" y="1617087"/>
              <a:ext cx="2240614" cy="840670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D954C570-8928-435F-A5F9-7A53703498B0}"/>
                </a:ext>
              </a:extLst>
            </p:cNvPr>
            <p:cNvCxnSpPr>
              <a:stCxn id="17" idx="2"/>
              <a:endCxn id="19" idx="0"/>
            </p:cNvCxnSpPr>
            <p:nvPr/>
          </p:nvCxnSpPr>
          <p:spPr>
            <a:xfrm>
              <a:off x="4515885" y="2172124"/>
              <a:ext cx="0" cy="285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8679DFD-A5C1-4989-B17C-B9BCA78D7C8A}"/>
                </a:ext>
              </a:extLst>
            </p:cNvPr>
            <p:cNvSpPr txBox="1"/>
            <p:nvPr/>
          </p:nvSpPr>
          <p:spPr>
            <a:xfrm>
              <a:off x="6357493" y="1546038"/>
              <a:ext cx="486803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Yes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59858EA-EA73-494D-9C1B-64AC471EB4EB}"/>
                </a:ext>
              </a:extLst>
            </p:cNvPr>
            <p:cNvSpPr txBox="1"/>
            <p:nvPr/>
          </p:nvSpPr>
          <p:spPr>
            <a:xfrm>
              <a:off x="4498774" y="2162882"/>
              <a:ext cx="417897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No</a:t>
              </a:r>
            </a:p>
          </p:txBody>
        </p:sp>
        <p:cxnSp>
          <p:nvCxnSpPr>
            <p:cNvPr id="70" name="Connector: Curved 69">
              <a:extLst>
                <a:ext uri="{FF2B5EF4-FFF2-40B4-BE49-F238E27FC236}">
                  <a16:creationId xmlns:a16="http://schemas.microsoft.com/office/drawing/2014/main" id="{1F1A3BFD-DE2E-42EA-8843-A72BAA158209}"/>
                </a:ext>
              </a:extLst>
            </p:cNvPr>
            <p:cNvCxnSpPr>
              <a:stCxn id="21" idx="2"/>
              <a:endCxn id="10" idx="0"/>
            </p:cNvCxnSpPr>
            <p:nvPr/>
          </p:nvCxnSpPr>
          <p:spPr>
            <a:xfrm rot="5400000">
              <a:off x="5894162" y="1753496"/>
              <a:ext cx="285633" cy="3042183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6521411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243A"/>
      </a:dk2>
      <a:lt2>
        <a:srgbClr val="E2E8E3"/>
      </a:lt2>
      <a:accent1>
        <a:srgbClr val="CA92BD"/>
      </a:accent1>
      <a:accent2>
        <a:srgbClr val="BF7A91"/>
      </a:accent2>
      <a:accent3>
        <a:srgbClr val="CA9692"/>
      </a:accent3>
      <a:accent4>
        <a:srgbClr val="BF9C7A"/>
      </a:accent4>
      <a:accent5>
        <a:srgbClr val="A9A57A"/>
      </a:accent5>
      <a:accent6>
        <a:srgbClr val="97AB6E"/>
      </a:accent6>
      <a:hlink>
        <a:srgbClr val="568E64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671</Words>
  <Application>Microsoft Office PowerPoint</Application>
  <PresentationFormat>Widescreen</PresentationFormat>
  <Paragraphs>124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Avenir Next LT Pro</vt:lpstr>
      <vt:lpstr>Calibri</vt:lpstr>
      <vt:lpstr>AccentBoxVTI</vt:lpstr>
      <vt:lpstr>Sensitive data in a research context</vt:lpstr>
      <vt:lpstr>University of Bristol Research Data Service</vt:lpstr>
      <vt:lpstr>Open research mandates</vt:lpstr>
      <vt:lpstr>Research data sharing risks</vt:lpstr>
      <vt:lpstr>Sources of disclosure risk</vt:lpstr>
      <vt:lpstr>Managing risk in sensitive data release</vt:lpstr>
      <vt:lpstr>Policies</vt:lpstr>
      <vt:lpstr>Processes</vt:lpstr>
      <vt:lpstr>Data publication workflow</vt:lpstr>
      <vt:lpstr>Sensitive data assessment workflow</vt:lpstr>
      <vt:lpstr>Data request workflows</vt:lpstr>
      <vt:lpstr>Tools</vt:lpstr>
      <vt:lpstr>Selecting tools for active management</vt:lpstr>
      <vt:lpstr>Roadblocks</vt:lpstr>
      <vt:lpstr>Future developments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Sensitive data in a research context</dc:title>
  <dc:creator>Zosia Beckles</dc:creator>
  <cp:lastModifiedBy>Sara Day Thomson</cp:lastModifiedBy>
  <cp:revision>2</cp:revision>
  <dcterms:created xsi:type="dcterms:W3CDTF">2020-04-01T15:41:15Z</dcterms:created>
  <dcterms:modified xsi:type="dcterms:W3CDTF">2020-04-06T13:17:23Z</dcterms:modified>
</cp:coreProperties>
</file>