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69" r:id="rId5"/>
    <p:sldId id="295" r:id="rId6"/>
    <p:sldId id="288" r:id="rId7"/>
    <p:sldId id="294" r:id="rId8"/>
    <p:sldId id="296" r:id="rId9"/>
    <p:sldId id="297" r:id="rId10"/>
    <p:sldId id="310" r:id="rId11"/>
    <p:sldId id="301" r:id="rId12"/>
    <p:sldId id="303" r:id="rId13"/>
    <p:sldId id="304" r:id="rId14"/>
    <p:sldId id="306" r:id="rId15"/>
    <p:sldId id="309" r:id="rId16"/>
    <p:sldId id="311" r:id="rId17"/>
    <p:sldId id="308" r:id="rId18"/>
    <p:sldId id="324" r:id="rId19"/>
    <p:sldId id="321" r:id="rId20"/>
    <p:sldId id="323" r:id="rId21"/>
    <p:sldId id="320" r:id="rId22"/>
    <p:sldId id="302" r:id="rId23"/>
    <p:sldId id="290" r:id="rId24"/>
  </p:sldIdLst>
  <p:sldSz cx="12192000" cy="6858000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Calibri Light" panose="020F0302020204030204" pitchFamily="34" charset="0"/>
      <p:regular r:id="rId29"/>
      <p: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C00"/>
    <a:srgbClr val="303666"/>
    <a:srgbClr val="24275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12" autoAdjust="0"/>
    <p:restoredTop sz="96327"/>
  </p:normalViewPr>
  <p:slideViewPr>
    <p:cSldViewPr snapToGrid="0" snapToObjects="1">
      <p:cViewPr varScale="1">
        <p:scale>
          <a:sx n="72" d="100"/>
          <a:sy n="72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85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font" Target="fonts/font6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7A3458-87F9-48F5-AAB8-CBB708AEBE1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A3865E3-5CD9-4918-BF72-46B6A1A3144E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2400" dirty="0">
              <a:latin typeface="+mn-lt"/>
              <a:cs typeface="Arial" panose="020B0604020202020204" pitchFamily="34" charset="0"/>
            </a:rPr>
            <a:t>Data Capture</a:t>
          </a:r>
        </a:p>
        <a:p>
          <a:r>
            <a:rPr lang="en-GB" sz="1600" dirty="0">
              <a:latin typeface="+mn-lt"/>
              <a:cs typeface="Arial" panose="020B0604020202020204" pitchFamily="34" charset="0"/>
            </a:rPr>
            <a:t>26 April Aberystwyth</a:t>
          </a:r>
        </a:p>
        <a:p>
          <a:r>
            <a:rPr lang="en-GB" sz="1400" dirty="0">
              <a:latin typeface="+mn-lt"/>
              <a:cs typeface="Arial" panose="020B0604020202020204" pitchFamily="34" charset="0"/>
            </a:rPr>
            <a:t>8 in-person, 12 online</a:t>
          </a:r>
        </a:p>
      </dgm:t>
    </dgm:pt>
    <dgm:pt modelId="{FAF5BB16-DA36-438A-BC35-1233B5C40812}" type="parTrans" cxnId="{EE7FF38C-1272-4F99-91D4-B032907DB4B9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43BDD227-4C5D-4157-B5E1-DFA5A8A75055}" type="sibTrans" cxnId="{EE7FF38C-1272-4F99-91D4-B032907DB4B9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C885862B-0906-4929-AD34-9AB41A8E3B18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2400" dirty="0">
              <a:latin typeface="+mn-lt"/>
              <a:cs typeface="Arial" panose="020B0604020202020204" pitchFamily="34" charset="0"/>
            </a:rPr>
            <a:t>Data Repositories</a:t>
          </a:r>
        </a:p>
        <a:p>
          <a:r>
            <a:rPr lang="en-GB" sz="1600" dirty="0">
              <a:latin typeface="+mn-lt"/>
              <a:cs typeface="Arial" panose="020B0604020202020204" pitchFamily="34" charset="0"/>
            </a:rPr>
            <a:t>18 May Bangor</a:t>
          </a:r>
        </a:p>
        <a:p>
          <a:r>
            <a:rPr lang="en-GB" sz="1400" dirty="0">
              <a:latin typeface="+mn-lt"/>
              <a:cs typeface="Arial" panose="020B0604020202020204" pitchFamily="34" charset="0"/>
            </a:rPr>
            <a:t>5 in-person, 21 online</a:t>
          </a:r>
        </a:p>
      </dgm:t>
    </dgm:pt>
    <dgm:pt modelId="{AA3CE16A-1A64-4CAD-837C-EC4058F93EB9}" type="parTrans" cxnId="{EF89E086-E71C-4815-9172-465694D46940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F0E60ABD-C5E3-41F2-B45B-75DD097CC117}" type="sibTrans" cxnId="{EF89E086-E71C-4815-9172-465694D46940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32AF489C-C75C-465D-B4F5-53866BB81F83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2400" dirty="0">
              <a:latin typeface="+mn-lt"/>
              <a:cs typeface="Arial" panose="020B0604020202020204" pitchFamily="34" charset="0"/>
            </a:rPr>
            <a:t>AI Enabled Search</a:t>
          </a:r>
        </a:p>
        <a:p>
          <a:r>
            <a:rPr lang="en-GB" sz="1600" dirty="0">
              <a:latin typeface="+mn-lt"/>
              <a:cs typeface="Arial" panose="020B0604020202020204" pitchFamily="34" charset="0"/>
            </a:rPr>
            <a:t>16 June Swansea</a:t>
          </a:r>
        </a:p>
        <a:p>
          <a:r>
            <a:rPr lang="en-GB" sz="1400" dirty="0">
              <a:latin typeface="+mn-lt"/>
              <a:cs typeface="Arial" panose="020B0604020202020204" pitchFamily="34" charset="0"/>
            </a:rPr>
            <a:t>3 in-person, 15 online</a:t>
          </a:r>
        </a:p>
      </dgm:t>
    </dgm:pt>
    <dgm:pt modelId="{F02C315E-DE3F-4390-A389-BF86BAAB8034}" type="parTrans" cxnId="{517F4C6B-73D5-427A-968E-2D5CA8726C4F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38530FEE-7ADA-4EB6-8A71-38A2A84793F3}" type="sibTrans" cxnId="{517F4C6B-73D5-427A-968E-2D5CA8726C4F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7FE0FB67-BCB7-4371-8B79-73A27963C6E1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2400" dirty="0">
              <a:latin typeface="+mn-lt"/>
              <a:cs typeface="Arial" panose="020B0604020202020204" pitchFamily="34" charset="0"/>
            </a:rPr>
            <a:t>Knowledge Discovery</a:t>
          </a:r>
        </a:p>
        <a:p>
          <a:r>
            <a:rPr lang="en-GB" sz="1600" dirty="0">
              <a:latin typeface="+mn-lt"/>
              <a:cs typeface="Arial" panose="020B0604020202020204" pitchFamily="34" charset="0"/>
            </a:rPr>
            <a:t>14 July Online</a:t>
          </a:r>
        </a:p>
        <a:p>
          <a:r>
            <a:rPr lang="en-GB" sz="1400" dirty="0">
              <a:latin typeface="+mn-lt"/>
              <a:cs typeface="Arial" panose="020B0604020202020204" pitchFamily="34" charset="0"/>
            </a:rPr>
            <a:t>15 online</a:t>
          </a:r>
        </a:p>
      </dgm:t>
    </dgm:pt>
    <dgm:pt modelId="{2BEB3054-303B-44C9-82A6-9B7236504EF9}" type="parTrans" cxnId="{1560CDFF-C12B-4527-9805-191D1E48B58C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6EE0F853-93BA-47BC-8EAA-0239F2DC600B}" type="sibTrans" cxnId="{1560CDFF-C12B-4527-9805-191D1E48B58C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290BC19B-39BF-4967-94D3-1E4A759BB36F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pPr algn="ctr"/>
          <a:r>
            <a:rPr lang="en-GB" sz="2400" dirty="0">
              <a:latin typeface="+mn-lt"/>
              <a:cs typeface="Arial" panose="020B0604020202020204" pitchFamily="34" charset="0"/>
            </a:rPr>
            <a:t>AI-Model Testing</a:t>
          </a:r>
        </a:p>
        <a:p>
          <a:pPr algn="ctr"/>
          <a:r>
            <a:rPr lang="en-GB" sz="1600" dirty="0">
              <a:latin typeface="+mn-lt"/>
              <a:cs typeface="Arial" panose="020B0604020202020204" pitchFamily="34" charset="0"/>
            </a:rPr>
            <a:t>23 September Aberystwyth </a:t>
          </a:r>
        </a:p>
        <a:p>
          <a:pPr algn="ctr"/>
          <a:r>
            <a:rPr lang="en-GB" sz="1600" dirty="0">
              <a:latin typeface="+mn-lt"/>
              <a:cs typeface="Arial" panose="020B0604020202020204" pitchFamily="34" charset="0"/>
            </a:rPr>
            <a:t>27 September online</a:t>
          </a:r>
        </a:p>
        <a:p>
          <a:pPr algn="ctr"/>
          <a:r>
            <a:rPr lang="en-GB" sz="1400" dirty="0">
              <a:latin typeface="+mn-lt"/>
              <a:cs typeface="Arial" panose="020B0604020202020204" pitchFamily="34" charset="0"/>
            </a:rPr>
            <a:t>17 in-person, 19 online</a:t>
          </a:r>
          <a:endParaRPr lang="en-GB" sz="1600" dirty="0">
            <a:latin typeface="+mn-lt"/>
            <a:cs typeface="Arial" panose="020B0604020202020204" pitchFamily="34" charset="0"/>
          </a:endParaRPr>
        </a:p>
      </dgm:t>
    </dgm:pt>
    <dgm:pt modelId="{D6C66856-23BB-4EB4-AB6E-3285F352D90A}" type="parTrans" cxnId="{CCE7856C-8E4F-427C-8655-80E155BD7A59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DF72BDE9-ECD2-494C-BD31-E58B40CBB7CF}" type="sibTrans" cxnId="{CCE7856C-8E4F-427C-8655-80E155BD7A59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58FCD561-145A-413F-A896-CE874A810D96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pPr algn="ctr"/>
          <a:r>
            <a:rPr lang="en-US" dirty="0">
              <a:solidFill>
                <a:schemeClr val="bg1"/>
              </a:solidFill>
              <a:cs typeface="Arial" panose="020B0604020202020204" pitchFamily="34" charset="0"/>
            </a:rPr>
            <a:t>Participants included:</a:t>
          </a:r>
        </a:p>
        <a:p>
          <a:pPr algn="ctr"/>
          <a:r>
            <a:rPr lang="en-US" dirty="0">
              <a:solidFill>
                <a:schemeClr val="bg1"/>
              </a:solidFill>
              <a:cs typeface="Arial" panose="020B0604020202020204" pitchFamily="34" charset="0"/>
            </a:rPr>
            <a:t>Arts and Humanities Scholars, Librarians, Archivists, Museum Curators, Research Data Managers, Lexicographers, Computer Scientists</a:t>
          </a:r>
        </a:p>
      </dgm:t>
    </dgm:pt>
    <dgm:pt modelId="{36851C18-BFC9-4701-A4A4-12486EC5A5AA}" type="parTrans" cxnId="{892054FD-1887-416E-B7D9-C4ADA658B9C6}">
      <dgm:prSet/>
      <dgm:spPr/>
      <dgm:t>
        <a:bodyPr/>
        <a:lstStyle/>
        <a:p>
          <a:endParaRPr lang="en-GB"/>
        </a:p>
      </dgm:t>
    </dgm:pt>
    <dgm:pt modelId="{A4559C50-52F0-4E20-88B4-C9F17256E82B}" type="sibTrans" cxnId="{892054FD-1887-416E-B7D9-C4ADA658B9C6}">
      <dgm:prSet/>
      <dgm:spPr/>
      <dgm:t>
        <a:bodyPr/>
        <a:lstStyle/>
        <a:p>
          <a:endParaRPr lang="en-GB"/>
        </a:p>
      </dgm:t>
    </dgm:pt>
    <dgm:pt modelId="{897BDAB4-C5A2-449F-9103-56993233CED2}" type="pres">
      <dgm:prSet presAssocID="{0B7A3458-87F9-48F5-AAB8-CBB708AEBE1F}" presName="diagram" presStyleCnt="0">
        <dgm:presLayoutVars>
          <dgm:dir/>
          <dgm:resizeHandles val="exact"/>
        </dgm:presLayoutVars>
      </dgm:prSet>
      <dgm:spPr/>
    </dgm:pt>
    <dgm:pt modelId="{A6840FD8-B33E-4B70-B4E4-1F0AE5727B11}" type="pres">
      <dgm:prSet presAssocID="{4A3865E3-5CD9-4918-BF72-46B6A1A3144E}" presName="node" presStyleLbl="node1" presStyleIdx="0" presStyleCnt="6">
        <dgm:presLayoutVars>
          <dgm:bulletEnabled val="1"/>
        </dgm:presLayoutVars>
      </dgm:prSet>
      <dgm:spPr/>
    </dgm:pt>
    <dgm:pt modelId="{762C21D6-A5CB-4AF9-B335-E065F0FD5796}" type="pres">
      <dgm:prSet presAssocID="{43BDD227-4C5D-4157-B5E1-DFA5A8A75055}" presName="sibTrans" presStyleCnt="0"/>
      <dgm:spPr/>
    </dgm:pt>
    <dgm:pt modelId="{0854EBAF-DA19-45CE-B643-C27C60448BBF}" type="pres">
      <dgm:prSet presAssocID="{C885862B-0906-4929-AD34-9AB41A8E3B18}" presName="node" presStyleLbl="node1" presStyleIdx="1" presStyleCnt="6">
        <dgm:presLayoutVars>
          <dgm:bulletEnabled val="1"/>
        </dgm:presLayoutVars>
      </dgm:prSet>
      <dgm:spPr/>
    </dgm:pt>
    <dgm:pt modelId="{6A153234-7370-47D0-8F12-349752729906}" type="pres">
      <dgm:prSet presAssocID="{F0E60ABD-C5E3-41F2-B45B-75DD097CC117}" presName="sibTrans" presStyleCnt="0"/>
      <dgm:spPr/>
    </dgm:pt>
    <dgm:pt modelId="{4711598B-8DE7-4BF6-BE9B-B138A5320914}" type="pres">
      <dgm:prSet presAssocID="{32AF489C-C75C-465D-B4F5-53866BB81F83}" presName="node" presStyleLbl="node1" presStyleIdx="2" presStyleCnt="6">
        <dgm:presLayoutVars>
          <dgm:bulletEnabled val="1"/>
        </dgm:presLayoutVars>
      </dgm:prSet>
      <dgm:spPr/>
    </dgm:pt>
    <dgm:pt modelId="{BC2C1300-6DCB-4E5B-9B93-3A1B0CAB69C2}" type="pres">
      <dgm:prSet presAssocID="{38530FEE-7ADA-4EB6-8A71-38A2A84793F3}" presName="sibTrans" presStyleCnt="0"/>
      <dgm:spPr/>
    </dgm:pt>
    <dgm:pt modelId="{C7EEE97F-4B8B-422D-A1F8-BAFB94408EAF}" type="pres">
      <dgm:prSet presAssocID="{7FE0FB67-BCB7-4371-8B79-73A27963C6E1}" presName="node" presStyleLbl="node1" presStyleIdx="3" presStyleCnt="6">
        <dgm:presLayoutVars>
          <dgm:bulletEnabled val="1"/>
        </dgm:presLayoutVars>
      </dgm:prSet>
      <dgm:spPr/>
    </dgm:pt>
    <dgm:pt modelId="{54930555-2FE3-42DD-950B-632E752EA676}" type="pres">
      <dgm:prSet presAssocID="{6EE0F853-93BA-47BC-8EAA-0239F2DC600B}" presName="sibTrans" presStyleCnt="0"/>
      <dgm:spPr/>
    </dgm:pt>
    <dgm:pt modelId="{8CBDBBA0-9D3E-490C-91D9-4D7AFFF79094}" type="pres">
      <dgm:prSet presAssocID="{290BC19B-39BF-4967-94D3-1E4A759BB36F}" presName="node" presStyleLbl="node1" presStyleIdx="4" presStyleCnt="6" custLinFactNeighborX="1843" custLinFactNeighborY="-5642">
        <dgm:presLayoutVars>
          <dgm:bulletEnabled val="1"/>
        </dgm:presLayoutVars>
      </dgm:prSet>
      <dgm:spPr/>
    </dgm:pt>
    <dgm:pt modelId="{A3201055-6388-47B1-9413-E080F4FFB48A}" type="pres">
      <dgm:prSet presAssocID="{DF72BDE9-ECD2-494C-BD31-E58B40CBB7CF}" presName="sibTrans" presStyleCnt="0"/>
      <dgm:spPr/>
    </dgm:pt>
    <dgm:pt modelId="{D4A7CDAE-1AD9-4905-A447-D9E7DCA9F97B}" type="pres">
      <dgm:prSet presAssocID="{58FCD561-145A-413F-A896-CE874A810D96}" presName="node" presStyleLbl="node1" presStyleIdx="5" presStyleCnt="6" custLinFactNeighborX="1178" custLinFactNeighborY="-5642">
        <dgm:presLayoutVars>
          <dgm:bulletEnabled val="1"/>
        </dgm:presLayoutVars>
      </dgm:prSet>
      <dgm:spPr/>
    </dgm:pt>
  </dgm:ptLst>
  <dgm:cxnLst>
    <dgm:cxn modelId="{8A09542B-C36B-47BC-AEAD-5531F4B199BC}" type="presOf" srcId="{32AF489C-C75C-465D-B4F5-53866BB81F83}" destId="{4711598B-8DE7-4BF6-BE9B-B138A5320914}" srcOrd="0" destOrd="0" presId="urn:microsoft.com/office/officeart/2005/8/layout/default"/>
    <dgm:cxn modelId="{416CC143-B8C0-43C1-B7CE-5076825FD624}" type="presOf" srcId="{290BC19B-39BF-4967-94D3-1E4A759BB36F}" destId="{8CBDBBA0-9D3E-490C-91D9-4D7AFFF79094}" srcOrd="0" destOrd="0" presId="urn:microsoft.com/office/officeart/2005/8/layout/default"/>
    <dgm:cxn modelId="{517F4C6B-73D5-427A-968E-2D5CA8726C4F}" srcId="{0B7A3458-87F9-48F5-AAB8-CBB708AEBE1F}" destId="{32AF489C-C75C-465D-B4F5-53866BB81F83}" srcOrd="2" destOrd="0" parTransId="{F02C315E-DE3F-4390-A389-BF86BAAB8034}" sibTransId="{38530FEE-7ADA-4EB6-8A71-38A2A84793F3}"/>
    <dgm:cxn modelId="{CCE7856C-8E4F-427C-8655-80E155BD7A59}" srcId="{0B7A3458-87F9-48F5-AAB8-CBB708AEBE1F}" destId="{290BC19B-39BF-4967-94D3-1E4A759BB36F}" srcOrd="4" destOrd="0" parTransId="{D6C66856-23BB-4EB4-AB6E-3285F352D90A}" sibTransId="{DF72BDE9-ECD2-494C-BD31-E58B40CBB7CF}"/>
    <dgm:cxn modelId="{2F918880-05E7-4C3D-AD5F-E7C7CBB8D975}" type="presOf" srcId="{4A3865E3-5CD9-4918-BF72-46B6A1A3144E}" destId="{A6840FD8-B33E-4B70-B4E4-1F0AE5727B11}" srcOrd="0" destOrd="0" presId="urn:microsoft.com/office/officeart/2005/8/layout/default"/>
    <dgm:cxn modelId="{EF89E086-E71C-4815-9172-465694D46940}" srcId="{0B7A3458-87F9-48F5-AAB8-CBB708AEBE1F}" destId="{C885862B-0906-4929-AD34-9AB41A8E3B18}" srcOrd="1" destOrd="0" parTransId="{AA3CE16A-1A64-4CAD-837C-EC4058F93EB9}" sibTransId="{F0E60ABD-C5E3-41F2-B45B-75DD097CC117}"/>
    <dgm:cxn modelId="{EE7FF38C-1272-4F99-91D4-B032907DB4B9}" srcId="{0B7A3458-87F9-48F5-AAB8-CBB708AEBE1F}" destId="{4A3865E3-5CD9-4918-BF72-46B6A1A3144E}" srcOrd="0" destOrd="0" parTransId="{FAF5BB16-DA36-438A-BC35-1233B5C40812}" sibTransId="{43BDD227-4C5D-4157-B5E1-DFA5A8A75055}"/>
    <dgm:cxn modelId="{CD2AF8AA-9D61-4332-8343-5C6891069970}" type="presOf" srcId="{0B7A3458-87F9-48F5-AAB8-CBB708AEBE1F}" destId="{897BDAB4-C5A2-449F-9103-56993233CED2}" srcOrd="0" destOrd="0" presId="urn:microsoft.com/office/officeart/2005/8/layout/default"/>
    <dgm:cxn modelId="{C18D9DBA-CE79-43E5-A56B-D79F723A660E}" type="presOf" srcId="{58FCD561-145A-413F-A896-CE874A810D96}" destId="{D4A7CDAE-1AD9-4905-A447-D9E7DCA9F97B}" srcOrd="0" destOrd="0" presId="urn:microsoft.com/office/officeart/2005/8/layout/default"/>
    <dgm:cxn modelId="{E58F7ACC-1F38-4CB7-B776-3A7F1BC66EAA}" type="presOf" srcId="{C885862B-0906-4929-AD34-9AB41A8E3B18}" destId="{0854EBAF-DA19-45CE-B643-C27C60448BBF}" srcOrd="0" destOrd="0" presId="urn:microsoft.com/office/officeart/2005/8/layout/default"/>
    <dgm:cxn modelId="{75145BDC-62DC-462C-BDEE-C302A93B1AB4}" type="presOf" srcId="{7FE0FB67-BCB7-4371-8B79-73A27963C6E1}" destId="{C7EEE97F-4B8B-422D-A1F8-BAFB94408EAF}" srcOrd="0" destOrd="0" presId="urn:microsoft.com/office/officeart/2005/8/layout/default"/>
    <dgm:cxn modelId="{892054FD-1887-416E-B7D9-C4ADA658B9C6}" srcId="{0B7A3458-87F9-48F5-AAB8-CBB708AEBE1F}" destId="{58FCD561-145A-413F-A896-CE874A810D96}" srcOrd="5" destOrd="0" parTransId="{36851C18-BFC9-4701-A4A4-12486EC5A5AA}" sibTransId="{A4559C50-52F0-4E20-88B4-C9F17256E82B}"/>
    <dgm:cxn modelId="{1560CDFF-C12B-4527-9805-191D1E48B58C}" srcId="{0B7A3458-87F9-48F5-AAB8-CBB708AEBE1F}" destId="{7FE0FB67-BCB7-4371-8B79-73A27963C6E1}" srcOrd="3" destOrd="0" parTransId="{2BEB3054-303B-44C9-82A6-9B7236504EF9}" sibTransId="{6EE0F853-93BA-47BC-8EAA-0239F2DC600B}"/>
    <dgm:cxn modelId="{B831E123-4175-41B0-9D19-2B400B65EB33}" type="presParOf" srcId="{897BDAB4-C5A2-449F-9103-56993233CED2}" destId="{A6840FD8-B33E-4B70-B4E4-1F0AE5727B11}" srcOrd="0" destOrd="0" presId="urn:microsoft.com/office/officeart/2005/8/layout/default"/>
    <dgm:cxn modelId="{C97B4B83-D1DE-475D-9734-97ECA6632D30}" type="presParOf" srcId="{897BDAB4-C5A2-449F-9103-56993233CED2}" destId="{762C21D6-A5CB-4AF9-B335-E065F0FD5796}" srcOrd="1" destOrd="0" presId="urn:microsoft.com/office/officeart/2005/8/layout/default"/>
    <dgm:cxn modelId="{E1C5FC1D-03DA-4339-B73E-93794484B4AD}" type="presParOf" srcId="{897BDAB4-C5A2-449F-9103-56993233CED2}" destId="{0854EBAF-DA19-45CE-B643-C27C60448BBF}" srcOrd="2" destOrd="0" presId="urn:microsoft.com/office/officeart/2005/8/layout/default"/>
    <dgm:cxn modelId="{89A518B4-CACF-4B7A-915A-8B81EA5CF4CE}" type="presParOf" srcId="{897BDAB4-C5A2-449F-9103-56993233CED2}" destId="{6A153234-7370-47D0-8F12-349752729906}" srcOrd="3" destOrd="0" presId="urn:microsoft.com/office/officeart/2005/8/layout/default"/>
    <dgm:cxn modelId="{C589994D-D12A-44A4-8470-B99D2A2DC038}" type="presParOf" srcId="{897BDAB4-C5A2-449F-9103-56993233CED2}" destId="{4711598B-8DE7-4BF6-BE9B-B138A5320914}" srcOrd="4" destOrd="0" presId="urn:microsoft.com/office/officeart/2005/8/layout/default"/>
    <dgm:cxn modelId="{D8506213-2091-4F3B-A7A6-2D8E24540864}" type="presParOf" srcId="{897BDAB4-C5A2-449F-9103-56993233CED2}" destId="{BC2C1300-6DCB-4E5B-9B93-3A1B0CAB69C2}" srcOrd="5" destOrd="0" presId="urn:microsoft.com/office/officeart/2005/8/layout/default"/>
    <dgm:cxn modelId="{06184C7A-7018-4DA7-9859-13656DB657CC}" type="presParOf" srcId="{897BDAB4-C5A2-449F-9103-56993233CED2}" destId="{C7EEE97F-4B8B-422D-A1F8-BAFB94408EAF}" srcOrd="6" destOrd="0" presId="urn:microsoft.com/office/officeart/2005/8/layout/default"/>
    <dgm:cxn modelId="{44891F2D-92E7-409E-9741-200A5CCE7B56}" type="presParOf" srcId="{897BDAB4-C5A2-449F-9103-56993233CED2}" destId="{54930555-2FE3-42DD-950B-632E752EA676}" srcOrd="7" destOrd="0" presId="urn:microsoft.com/office/officeart/2005/8/layout/default"/>
    <dgm:cxn modelId="{28F51ABC-064F-438D-ACFE-57522D6C9C6B}" type="presParOf" srcId="{897BDAB4-C5A2-449F-9103-56993233CED2}" destId="{8CBDBBA0-9D3E-490C-91D9-4D7AFFF79094}" srcOrd="8" destOrd="0" presId="urn:microsoft.com/office/officeart/2005/8/layout/default"/>
    <dgm:cxn modelId="{9E16241F-CE35-4CC4-B57E-EE27D56BD685}" type="presParOf" srcId="{897BDAB4-C5A2-449F-9103-56993233CED2}" destId="{A3201055-6388-47B1-9413-E080F4FFB48A}" srcOrd="9" destOrd="0" presId="urn:microsoft.com/office/officeart/2005/8/layout/default"/>
    <dgm:cxn modelId="{025C5AC7-2054-4C57-AF81-95781F9EC7CD}" type="presParOf" srcId="{897BDAB4-C5A2-449F-9103-56993233CED2}" destId="{D4A7CDAE-1AD9-4905-A447-D9E7DCA9F97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40FD8-B33E-4B70-B4E4-1F0AE5727B11}">
      <dsp:nvSpPr>
        <dsp:cNvPr id="0" name=""/>
        <dsp:cNvSpPr/>
      </dsp:nvSpPr>
      <dsp:spPr>
        <a:xfrm>
          <a:off x="1221978" y="2645"/>
          <a:ext cx="2706687" cy="1624012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+mn-lt"/>
              <a:cs typeface="Arial" panose="020B0604020202020204" pitchFamily="34" charset="0"/>
            </a:rPr>
            <a:t>Data Capture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+mn-lt"/>
              <a:cs typeface="Arial" panose="020B0604020202020204" pitchFamily="34" charset="0"/>
            </a:rPr>
            <a:t>26 April Aberystwyth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+mn-lt"/>
              <a:cs typeface="Arial" panose="020B0604020202020204" pitchFamily="34" charset="0"/>
            </a:rPr>
            <a:t>8 in-person, 12 online</a:t>
          </a:r>
        </a:p>
      </dsp:txBody>
      <dsp:txXfrm>
        <a:off x="1221978" y="2645"/>
        <a:ext cx="2706687" cy="1624012"/>
      </dsp:txXfrm>
    </dsp:sp>
    <dsp:sp modelId="{0854EBAF-DA19-45CE-B643-C27C60448BBF}">
      <dsp:nvSpPr>
        <dsp:cNvPr id="0" name=""/>
        <dsp:cNvSpPr/>
      </dsp:nvSpPr>
      <dsp:spPr>
        <a:xfrm>
          <a:off x="4199334" y="2645"/>
          <a:ext cx="2706687" cy="1624012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+mn-lt"/>
              <a:cs typeface="Arial" panose="020B0604020202020204" pitchFamily="34" charset="0"/>
            </a:rPr>
            <a:t>Data Repositories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+mn-lt"/>
              <a:cs typeface="Arial" panose="020B0604020202020204" pitchFamily="34" charset="0"/>
            </a:rPr>
            <a:t>18 May Bangor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+mn-lt"/>
              <a:cs typeface="Arial" panose="020B0604020202020204" pitchFamily="34" charset="0"/>
            </a:rPr>
            <a:t>5 in-person, 21 online</a:t>
          </a:r>
        </a:p>
      </dsp:txBody>
      <dsp:txXfrm>
        <a:off x="4199334" y="2645"/>
        <a:ext cx="2706687" cy="1624012"/>
      </dsp:txXfrm>
    </dsp:sp>
    <dsp:sp modelId="{4711598B-8DE7-4BF6-BE9B-B138A5320914}">
      <dsp:nvSpPr>
        <dsp:cNvPr id="0" name=""/>
        <dsp:cNvSpPr/>
      </dsp:nvSpPr>
      <dsp:spPr>
        <a:xfrm>
          <a:off x="1221978" y="1897327"/>
          <a:ext cx="2706687" cy="1624012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+mn-lt"/>
              <a:cs typeface="Arial" panose="020B0604020202020204" pitchFamily="34" charset="0"/>
            </a:rPr>
            <a:t>AI Enabled Search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+mn-lt"/>
              <a:cs typeface="Arial" panose="020B0604020202020204" pitchFamily="34" charset="0"/>
            </a:rPr>
            <a:t>16 June Swansea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+mn-lt"/>
              <a:cs typeface="Arial" panose="020B0604020202020204" pitchFamily="34" charset="0"/>
            </a:rPr>
            <a:t>3 in-person, 15 online</a:t>
          </a:r>
        </a:p>
      </dsp:txBody>
      <dsp:txXfrm>
        <a:off x="1221978" y="1897327"/>
        <a:ext cx="2706687" cy="1624012"/>
      </dsp:txXfrm>
    </dsp:sp>
    <dsp:sp modelId="{C7EEE97F-4B8B-422D-A1F8-BAFB94408EAF}">
      <dsp:nvSpPr>
        <dsp:cNvPr id="0" name=""/>
        <dsp:cNvSpPr/>
      </dsp:nvSpPr>
      <dsp:spPr>
        <a:xfrm>
          <a:off x="4199334" y="1897327"/>
          <a:ext cx="2706687" cy="1624012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+mn-lt"/>
              <a:cs typeface="Arial" panose="020B0604020202020204" pitchFamily="34" charset="0"/>
            </a:rPr>
            <a:t>Knowledge Discovery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+mn-lt"/>
              <a:cs typeface="Arial" panose="020B0604020202020204" pitchFamily="34" charset="0"/>
            </a:rPr>
            <a:t>14 July Online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+mn-lt"/>
              <a:cs typeface="Arial" panose="020B0604020202020204" pitchFamily="34" charset="0"/>
            </a:rPr>
            <a:t>15 online</a:t>
          </a:r>
        </a:p>
      </dsp:txBody>
      <dsp:txXfrm>
        <a:off x="4199334" y="1897327"/>
        <a:ext cx="2706687" cy="1624012"/>
      </dsp:txXfrm>
    </dsp:sp>
    <dsp:sp modelId="{8CBDBBA0-9D3E-490C-91D9-4D7AFFF79094}">
      <dsp:nvSpPr>
        <dsp:cNvPr id="0" name=""/>
        <dsp:cNvSpPr/>
      </dsp:nvSpPr>
      <dsp:spPr>
        <a:xfrm>
          <a:off x="1271862" y="3700381"/>
          <a:ext cx="2706687" cy="1624012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+mn-lt"/>
              <a:cs typeface="Arial" panose="020B0604020202020204" pitchFamily="34" charset="0"/>
            </a:rPr>
            <a:t>AI-Model Testing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+mn-lt"/>
              <a:cs typeface="Arial" panose="020B0604020202020204" pitchFamily="34" charset="0"/>
            </a:rPr>
            <a:t>23 September Aberystwyth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+mn-lt"/>
              <a:cs typeface="Arial" panose="020B0604020202020204" pitchFamily="34" charset="0"/>
            </a:rPr>
            <a:t>27 September online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+mn-lt"/>
              <a:cs typeface="Arial" panose="020B0604020202020204" pitchFamily="34" charset="0"/>
            </a:rPr>
            <a:t>17 in-person, 19 online</a:t>
          </a:r>
          <a:endParaRPr lang="en-GB" sz="1600" kern="1200" dirty="0">
            <a:latin typeface="+mn-lt"/>
            <a:cs typeface="Arial" panose="020B0604020202020204" pitchFamily="34" charset="0"/>
          </a:endParaRPr>
        </a:p>
      </dsp:txBody>
      <dsp:txXfrm>
        <a:off x="1271862" y="3700381"/>
        <a:ext cx="2706687" cy="1624012"/>
      </dsp:txXfrm>
    </dsp:sp>
    <dsp:sp modelId="{D4A7CDAE-1AD9-4905-A447-D9E7DCA9F97B}">
      <dsp:nvSpPr>
        <dsp:cNvPr id="0" name=""/>
        <dsp:cNvSpPr/>
      </dsp:nvSpPr>
      <dsp:spPr>
        <a:xfrm>
          <a:off x="4231219" y="3700381"/>
          <a:ext cx="2706687" cy="1624012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  <a:cs typeface="Arial" panose="020B0604020202020204" pitchFamily="34" charset="0"/>
            </a:rPr>
            <a:t>Participants included: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  <a:cs typeface="Arial" panose="020B0604020202020204" pitchFamily="34" charset="0"/>
            </a:rPr>
            <a:t>Arts and Humanities Scholars, Librarians, Archivists, Museum Curators, Research Data Managers, Lexicographers, Computer Scientists</a:t>
          </a:r>
        </a:p>
      </dsp:txBody>
      <dsp:txXfrm>
        <a:off x="4231219" y="3700381"/>
        <a:ext cx="2706687" cy="1624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1185C-FDCC-A243-8007-1B24DE82DC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F895FB-C866-2647-ABA5-FB882A7E2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A8BBB-B085-BE40-88DD-38D0E718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2419A3-CA4B-5947-8E6D-A8B266728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F8EFE-ED92-2B4E-B8A1-D991CDDE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7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863BA-CF4C-194D-930D-6DBFDB70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E038A7-517F-DB44-AFC1-D3A9333905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8347B-8CA8-9140-94D4-4C63435E1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13785-E0A3-9A40-8F3D-E813CAF0C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E04FC-4966-E640-957E-438222883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49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F102DE-32B1-2D4B-932C-E7C2C43D7E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42F1F6-A5BA-8648-BC06-51A5ECD3C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AD09B-C57D-DD48-AFA1-74BDB23FE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A9BC7-7A4F-114F-82A5-387F94E21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5EC6F-719F-794B-84CB-D18A6204F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4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6A2AF-3E36-F745-AE50-A21EB9E14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55FD7-AD4C-894E-A325-8E97726A0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54E7-7481-7A4C-9B9B-4E4146337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E859A-A0E6-8147-B65F-980CACEE5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AF438-71DA-2346-9E4E-CC4020110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4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98F9E-B5D5-B24C-98F5-FA0E4AE68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6179A4-66ED-0940-B1B7-F71696FAE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10289-E9BC-7D4A-8002-A5D297174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93E6D-90E6-E74F-B722-86880CFE4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5AED6-68DE-0447-B9D7-0EB980943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58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A6A0B-AB33-364E-80D5-464C8C8F4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9ABF4-B7C2-0D44-94B2-684076D5C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9AD4A9-11A9-144B-BBBC-05DBCE37B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B22B87-2C81-954C-843B-05D179905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13BDC-AE04-674F-A609-4DFF64313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CB8F2-9B31-3E44-9168-967DE697F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2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FAD5B-E0FF-0E4E-A8A0-8EEF6773F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B1F9D-9FDD-454D-90EF-EEDF9A293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29558F-BB88-D14C-889C-4A82187CD3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3F56AA-7E81-294F-9300-B2FBF8992C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B464A9-1541-6148-8D6A-AEA5290C27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9BE0CC-A03B-3E49-B061-A1991C973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DDFF0A-85C5-A848-BE8C-B4F2590C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278EB4-FDB1-EB48-BC17-10A83C0CA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20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8E0C3-2B22-8049-9663-C64F85BC0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68A4BB-AFC0-DD41-81DC-0D04D2051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C6B931-AB8E-1A4F-ACE9-FDE0052CC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C5AA78-B1CA-BE40-BCF2-D7DE3016C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63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8626D0-258B-3D45-834E-C58B47702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893B32-12B2-844F-9AFE-A9AEA2F0A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893502-38CE-BB40-BCA3-DDDEAFA42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6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6B5C7-5A86-DD45-B62C-9E063BF4D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DDF0C-FB18-F748-8A25-B1DA6C0D4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8FACA-2AEC-024F-AEB1-313ADC268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FFD290-1612-B94F-BBDE-A8156A5C0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08959-5D13-6F43-B972-80A97CB86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6688B-386F-E640-922B-FEC345788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87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FD6C4-4F30-9846-83D2-C93434D67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8CBEE1-B645-044D-A5F9-6C10CB85FE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36286-B753-9346-854D-E7169DB009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52674-3AA1-5C49-B60E-98E99DB14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887FB4-CE40-6449-989C-32306ACB7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2C1847-E429-CC4E-ABB8-47CEF47C0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C8B4E4-7061-8240-82DC-8801AA432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E0EDF-60AA-754C-A6D4-94364CC48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9863B-2A4D-DE48-9D67-87E2904A4E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29F7A-450F-A349-A521-FB993C14A5A7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9C5E0-6B47-8C42-9489-6C41CFD0C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016FC-0C27-C346-98A8-B39E384032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FA918-EF0C-7044-BBAF-DCA4820A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007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jh@aber.ac.uk" TargetMode="External"/><Relationship Id="rId7" Type="http://schemas.openxmlformats.org/officeDocument/2006/relationships/image" Target="../media/image4.png"/><Relationship Id="rId2" Type="http://schemas.openxmlformats.org/officeDocument/2006/relationships/hyperlink" Target="mailto:rrz@aber.ac.uk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businessinsider.com/images-worlds-greatest-citieshistory-2017-3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s://www.istockphoto.com/photos/old-group-photo-photo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0391/40837b6f-1887-4afd-9c6e-9b7e3a12269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eoplescollection.wales/items/188502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7.png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geniovirtual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E77D88C-1664-D63E-4996-0FDE0895E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905206"/>
              </p:ext>
            </p:extLst>
          </p:nvPr>
        </p:nvGraphicFramePr>
        <p:xfrm>
          <a:off x="1566998" y="2537717"/>
          <a:ext cx="10432169" cy="3151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7464">
                  <a:extLst>
                    <a:ext uri="{9D8B030D-6E8A-4147-A177-3AD203B41FA5}">
                      <a16:colId xmlns:a16="http://schemas.microsoft.com/office/drawing/2014/main" val="3209241137"/>
                    </a:ext>
                  </a:extLst>
                </a:gridCol>
                <a:gridCol w="3316088">
                  <a:extLst>
                    <a:ext uri="{9D8B030D-6E8A-4147-A177-3AD203B41FA5}">
                      <a16:colId xmlns:a16="http://schemas.microsoft.com/office/drawing/2014/main" val="4179777356"/>
                    </a:ext>
                  </a:extLst>
                </a:gridCol>
                <a:gridCol w="4908617">
                  <a:extLst>
                    <a:ext uri="{9D8B030D-6E8A-4147-A177-3AD203B41FA5}">
                      <a16:colId xmlns:a16="http://schemas.microsoft.com/office/drawing/2014/main" val="3875611545"/>
                    </a:ext>
                  </a:extLst>
                </a:gridCol>
              </a:tblGrid>
              <a:tr h="293749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Reyer Zwiggelaar</a:t>
                      </a:r>
                      <a:endParaRPr lang="en-GB" sz="16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Aberystwyth University </a:t>
                      </a:r>
                      <a:endParaRPr lang="en-GB" sz="16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rrz@aber.ac.uk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en-GB" sz="16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632318"/>
                  </a:ext>
                </a:extLst>
              </a:tr>
              <a:tr h="265581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Sarah Higgins</a:t>
                      </a:r>
                      <a:endParaRPr lang="en-GB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Aberystwyth University </a:t>
                      </a:r>
                      <a:endParaRPr lang="en-GB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sjh@aber.ac.uk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188922"/>
                  </a:ext>
                </a:extLst>
              </a:tr>
              <a:tr h="458731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Project Team</a:t>
                      </a:r>
                      <a:endParaRPr lang="en-GB" sz="16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Gemma Evans, Vicky Jones, </a:t>
                      </a:r>
                    </a:p>
                    <a:p>
                      <a:r>
                        <a:rPr lang="en-GB" sz="1600" b="0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Colin Sauze, Cory Thomas</a:t>
                      </a:r>
                      <a:endParaRPr lang="en-GB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360887"/>
                  </a:ext>
                </a:extLst>
              </a:tr>
              <a:tr h="293749">
                <a:tc>
                  <a:txBody>
                    <a:bodyPr/>
                    <a:lstStyle/>
                    <a:p>
                      <a:endParaRPr lang="en-GB" sz="16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173864"/>
                  </a:ext>
                </a:extLst>
              </a:tr>
              <a:tr h="265581"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189573"/>
                  </a:ext>
                </a:extLst>
              </a:tr>
              <a:tr h="1231332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149475" algn="l"/>
                        </a:tabLst>
                        <a:defRPr/>
                      </a:pPr>
                      <a:r>
                        <a:rPr lang="en-GB" sz="1600" b="0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Main Project Partners </a:t>
                      </a:r>
                      <a:r>
                        <a:rPr lang="en-GB" sz="1600" b="1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	</a:t>
                      </a:r>
                      <a:r>
                        <a:rPr lang="en-GB" sz="1600" b="0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Scott Lloyd - Royal Commission on the Ancient and Historical Monuments of Wales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149475" algn="l"/>
                        </a:tabLst>
                        <a:defRPr/>
                      </a:pPr>
                      <a:r>
                        <a:rPr lang="en-GB" sz="1600" b="0" dirty="0">
                          <a:solidFill>
                            <a:srgbClr val="303666"/>
                          </a:solidFill>
                          <a:latin typeface="+mn-lt"/>
                          <a:cs typeface="Arial" panose="020B0604020202020204" pitchFamily="34" charset="0"/>
                        </a:rPr>
                        <a:t>	Sally McInnes – National Library of Wales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16059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D1F370C-5D81-2B4D-956A-23E4BF937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160867"/>
              </p:ext>
            </p:extLst>
          </p:nvPr>
        </p:nvGraphicFramePr>
        <p:xfrm>
          <a:off x="1614105" y="250488"/>
          <a:ext cx="9759911" cy="20611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759911">
                  <a:extLst>
                    <a:ext uri="{9D8B030D-6E8A-4147-A177-3AD203B41FA5}">
                      <a16:colId xmlns:a16="http://schemas.microsoft.com/office/drawing/2014/main" val="925604362"/>
                    </a:ext>
                  </a:extLst>
                </a:gridCol>
              </a:tblGrid>
              <a:tr h="1684416">
                <a:tc>
                  <a:txBody>
                    <a:bodyPr/>
                    <a:lstStyle/>
                    <a:p>
                      <a:r>
                        <a:rPr lang="en-GB" sz="4400" dirty="0">
                          <a:solidFill>
                            <a:srgbClr val="303666"/>
                          </a:solidFill>
                        </a:rPr>
                        <a:t>Towards a </a:t>
                      </a:r>
                    </a:p>
                    <a:p>
                      <a:r>
                        <a:rPr lang="en-GB" sz="4400" dirty="0">
                          <a:solidFill>
                            <a:srgbClr val="303666"/>
                          </a:solidFill>
                        </a:rPr>
                        <a:t>National AI-Enabled Repository for Wales</a:t>
                      </a:r>
                    </a:p>
                  </a:txBody>
                  <a:tcPr marL="0" marR="0" marT="360000" marB="360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27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27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175720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DD428568-017F-D628-E4FD-66F8EF13DCF2}"/>
              </a:ext>
            </a:extLst>
          </p:cNvPr>
          <p:cNvGrpSpPr/>
          <p:nvPr/>
        </p:nvGrpSpPr>
        <p:grpSpPr>
          <a:xfrm>
            <a:off x="0" y="5588635"/>
            <a:ext cx="12192000" cy="1905000"/>
            <a:chOff x="0" y="4953000"/>
            <a:chExt cx="12192000" cy="19050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20259C8-3BF1-0742-FE89-BB65FEC776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4953000"/>
              <a:ext cx="12192000" cy="1905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159F304-B200-956B-A512-5438A1D050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566998" y="5679567"/>
              <a:ext cx="2581275" cy="866775"/>
            </a:xfrm>
            <a:prstGeom prst="rect">
              <a:avLst/>
            </a:prstGeom>
          </p:spPr>
        </p:pic>
      </p:grpSp>
      <p:pic>
        <p:nvPicPr>
          <p:cNvPr id="16" name="Picture 15" descr="A picture containing text, bottle, dark&#10;&#10;Description automatically generated">
            <a:extLst>
              <a:ext uri="{FF2B5EF4-FFF2-40B4-BE49-F238E27FC236}">
                <a16:creationId xmlns:a16="http://schemas.microsoft.com/office/drawing/2014/main" id="{C334E4EC-62CB-7BE2-DE31-52403B41C4D7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48069" y="5801360"/>
            <a:ext cx="4286250" cy="742950"/>
          </a:xfrm>
          <a:prstGeom prst="rect">
            <a:avLst/>
          </a:prstGeom>
        </p:spPr>
      </p:pic>
      <p:pic>
        <p:nvPicPr>
          <p:cNvPr id="17" name="Picture 1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CA9FB66-BB3D-1220-A6EB-DBBD0025DD8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287" y="5804535"/>
            <a:ext cx="2350135" cy="736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F6B62F-4040-F247-19AD-F6D3FB3C6911}"/>
              </a:ext>
            </a:extLst>
          </p:cNvPr>
          <p:cNvSpPr txBox="1"/>
          <p:nvPr/>
        </p:nvSpPr>
        <p:spPr>
          <a:xfrm>
            <a:off x="4217160" y="6559250"/>
            <a:ext cx="8101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Archives &amp; Records Council Wales Forum, 7 November 2022 </a:t>
            </a:r>
          </a:p>
        </p:txBody>
      </p:sp>
    </p:spTree>
    <p:extLst>
      <p:ext uri="{BB962C8B-B14F-4D97-AF65-F5344CB8AC3E}">
        <p14:creationId xmlns:p14="http://schemas.microsoft.com/office/powerpoint/2010/main" val="882914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62F2262-269A-755D-9D42-280208873C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53000"/>
            <a:ext cx="12192000" cy="1905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5" y="162510"/>
            <a:ext cx="850776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Prototype</a:t>
            </a:r>
          </a:p>
          <a:p>
            <a:pPr algn="l"/>
            <a:r>
              <a:rPr lang="en-GB" sz="1800" b="1" i="0" u="none" strike="noStrike" baseline="0" dirty="0">
                <a:solidFill>
                  <a:srgbClr val="303666"/>
                </a:solidFill>
                <a:cs typeface="Arial" panose="020B0604020202020204" pitchFamily="34" charset="0"/>
              </a:rPr>
              <a:t>Image Analysis – Segmentation Analysis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47EC40-D4BC-81C3-E138-5FC059931F94}"/>
              </a:ext>
            </a:extLst>
          </p:cNvPr>
          <p:cNvSpPr/>
          <p:nvPr/>
        </p:nvSpPr>
        <p:spPr>
          <a:xfrm>
            <a:off x="10851502" y="5556717"/>
            <a:ext cx="1340498" cy="1301283"/>
          </a:xfrm>
          <a:prstGeom prst="rect">
            <a:avLst/>
          </a:prstGeom>
          <a:solidFill>
            <a:srgbClr val="FECC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picture containing text, snow, person, skiing&#10;&#10;Description automatically generated">
            <a:extLst>
              <a:ext uri="{FF2B5EF4-FFF2-40B4-BE49-F238E27FC236}">
                <a16:creationId xmlns:a16="http://schemas.microsoft.com/office/drawing/2014/main" id="{DF2D524B-CAC6-CE08-C733-900C430DCAD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528" y="1701463"/>
            <a:ext cx="5082224" cy="38116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06DA4F-7E5C-648F-E734-1EA86F2943AC}"/>
              </a:ext>
            </a:extLst>
          </p:cNvPr>
          <p:cNvSpPr txBox="1"/>
          <p:nvPr/>
        </p:nvSpPr>
        <p:spPr>
          <a:xfrm>
            <a:off x="872305" y="5643890"/>
            <a:ext cx="4765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https://www.istockphoto.com/photos/old-group-photo-photos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Picture 7" descr="A picture containing text, outdoor, city, crowded&#10;&#10;Description automatically generated">
            <a:extLst>
              <a:ext uri="{FF2B5EF4-FFF2-40B4-BE49-F238E27FC236}">
                <a16:creationId xmlns:a16="http://schemas.microsoft.com/office/drawing/2014/main" id="{AE92DE0E-045A-02FB-0182-5B1F6E3E8A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834" y="1701463"/>
            <a:ext cx="5213298" cy="37908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D8CCED-49A6-2B43-82FD-0BE922BD8EBB}"/>
              </a:ext>
            </a:extLst>
          </p:cNvPr>
          <p:cNvSpPr txBox="1"/>
          <p:nvPr/>
        </p:nvSpPr>
        <p:spPr>
          <a:xfrm>
            <a:off x="6249834" y="5643890"/>
            <a:ext cx="5213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fr-FR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https://www.businessinsider.com/images-worlds-greatest-citieshistory-</a:t>
            </a:r>
            <a:r>
              <a:rPr lang="en-GB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2017-3</a:t>
            </a:r>
            <a:r>
              <a:rPr lang="en-GB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695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3BE78B-CF14-F417-6039-F9C1E62307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53000"/>
            <a:ext cx="12192000" cy="1905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5" y="162510"/>
            <a:ext cx="850776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Prototype</a:t>
            </a:r>
          </a:p>
          <a:p>
            <a:pPr algn="l"/>
            <a:r>
              <a:rPr lang="en-GB" sz="1800" b="1" i="0" u="none" strike="noStrike" baseline="0" dirty="0">
                <a:solidFill>
                  <a:srgbClr val="303666"/>
                </a:solidFill>
                <a:cs typeface="Arial" panose="020B0604020202020204" pitchFamily="34" charset="0"/>
              </a:rPr>
              <a:t>Text Analysis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06DA4F-7E5C-648F-E734-1EA86F2943AC}"/>
              </a:ext>
            </a:extLst>
          </p:cNvPr>
          <p:cNvSpPr txBox="1"/>
          <p:nvPr/>
        </p:nvSpPr>
        <p:spPr>
          <a:xfrm>
            <a:off x="996752" y="6365557"/>
            <a:ext cx="776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fr-FR" sz="14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Bartrum</a:t>
            </a:r>
            <a:r>
              <a:rPr lang="fr-FR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Genealogical</a:t>
            </a:r>
            <a:r>
              <a:rPr lang="fr-FR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Project DOI: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10.20391/40837b6f-1887-4afd-9c6e-9b7e3a122693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DAEE96-E064-3F23-617C-E25337B0155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752" y="1284214"/>
            <a:ext cx="8976049" cy="497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3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996752" y="128179"/>
            <a:ext cx="850776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Prototype</a:t>
            </a:r>
          </a:p>
          <a:p>
            <a:pPr algn="l"/>
            <a:r>
              <a:rPr lang="en-GB" sz="1800" b="1" i="0" u="none" strike="noStrike" baseline="0" dirty="0">
                <a:solidFill>
                  <a:srgbClr val="303666"/>
                </a:solidFill>
                <a:cs typeface="Arial" panose="020B0604020202020204" pitchFamily="34" charset="0"/>
              </a:rPr>
              <a:t>Text and Image </a:t>
            </a:r>
            <a:r>
              <a:rPr lang="en-GB" b="1" dirty="0">
                <a:solidFill>
                  <a:srgbClr val="303666"/>
                </a:solidFill>
                <a:cs typeface="Arial" panose="020B0604020202020204" pitchFamily="34" charset="0"/>
              </a:rPr>
              <a:t>A</a:t>
            </a:r>
            <a:r>
              <a:rPr lang="en-GB" sz="1800" b="1" i="0" u="none" strike="noStrike" baseline="0" dirty="0">
                <a:solidFill>
                  <a:srgbClr val="303666"/>
                </a:solidFill>
                <a:cs typeface="Arial" panose="020B0604020202020204" pitchFamily="34" charset="0"/>
              </a:rPr>
              <a:t>nalysis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48F699-FEC1-819E-A67F-DE75728D9143}"/>
              </a:ext>
            </a:extLst>
          </p:cNvPr>
          <p:cNvSpPr txBox="1"/>
          <p:nvPr/>
        </p:nvSpPr>
        <p:spPr>
          <a:xfrm>
            <a:off x="8628459" y="1301283"/>
            <a:ext cx="2960161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303666"/>
                </a:solidFill>
              </a:rPr>
              <a:t>Extracted text</a:t>
            </a:r>
          </a:p>
          <a:p>
            <a:r>
              <a:rPr lang="en-GB" dirty="0">
                <a:solidFill>
                  <a:srgbClr val="303666"/>
                </a:solidFill>
              </a:rPr>
              <a:t>CEDRIC " LEAVING LIVER </a:t>
            </a:r>
            <a:r>
              <a:rPr lang="en-GB" dirty="0" err="1">
                <a:solidFill>
                  <a:srgbClr val="303666"/>
                </a:solidFill>
              </a:rPr>
              <a:t>POOLWhite</a:t>
            </a:r>
            <a:r>
              <a:rPr lang="en-GB" dirty="0">
                <a:solidFill>
                  <a:srgbClr val="303666"/>
                </a:solidFill>
              </a:rPr>
              <a:t> Star </a:t>
            </a:r>
            <a:r>
              <a:rPr lang="en-GB" dirty="0" err="1">
                <a:solidFill>
                  <a:srgbClr val="303666"/>
                </a:solidFill>
              </a:rPr>
              <a:t>lineline.contribution</a:t>
            </a:r>
            <a:r>
              <a:rPr lang="en-GB" dirty="0">
                <a:solidFill>
                  <a:srgbClr val="303666"/>
                </a:solidFill>
              </a:rPr>
              <a:t> to# the greatest to</a:t>
            </a:r>
          </a:p>
          <a:p>
            <a:endParaRPr lang="en-GB" dirty="0">
              <a:solidFill>
                <a:srgbClr val="303666"/>
              </a:solidFill>
            </a:endParaRPr>
          </a:p>
          <a:p>
            <a:r>
              <a:rPr lang="en-GB" b="1" dirty="0">
                <a:solidFill>
                  <a:srgbClr val="303666"/>
                </a:solidFill>
              </a:rPr>
              <a:t>Segmentation model analysis</a:t>
            </a:r>
          </a:p>
          <a:p>
            <a:r>
              <a:rPr lang="en-GB" dirty="0">
                <a:solidFill>
                  <a:srgbClr val="303666"/>
                </a:solidFill>
              </a:rPr>
              <a:t>person, boat, label 192</a:t>
            </a:r>
          </a:p>
          <a:p>
            <a:endParaRPr lang="en-GB" b="1" dirty="0">
              <a:solidFill>
                <a:srgbClr val="303666"/>
              </a:solidFill>
            </a:endParaRPr>
          </a:p>
          <a:p>
            <a:r>
              <a:rPr lang="en-GB" b="1" dirty="0">
                <a:solidFill>
                  <a:srgbClr val="303666"/>
                </a:solidFill>
              </a:rPr>
              <a:t>Detection model analysis</a:t>
            </a:r>
          </a:p>
          <a:p>
            <a:r>
              <a:rPr lang="en-GB" dirty="0">
                <a:solidFill>
                  <a:srgbClr val="303666"/>
                </a:solidFill>
              </a:rPr>
              <a:t>{'44_27_1245_1954': 'liner, ocean liner'}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23461D0-32CC-7359-DCA5-2574E6A85C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53000"/>
            <a:ext cx="12192000" cy="1905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7505C8-7763-2F50-EBE6-A40A0056D7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179" y="1301283"/>
            <a:ext cx="7482406" cy="4953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96C11C-5216-C58A-106B-A5E6DFB89AF1}"/>
              </a:ext>
            </a:extLst>
          </p:cNvPr>
          <p:cNvSpPr txBox="1"/>
          <p:nvPr/>
        </p:nvSpPr>
        <p:spPr>
          <a:xfrm>
            <a:off x="996752" y="6313757"/>
            <a:ext cx="6695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400" b="0" i="0" u="none" strike="noStrike" baseline="0" dirty="0">
                <a:cs typeface="Arial" panose="020B0604020202020204" pitchFamily="34" charset="0"/>
              </a:rPr>
              <a:t>Source: </a:t>
            </a:r>
            <a:r>
              <a:rPr lang="fr-FR" sz="1400" b="0" i="0" u="none" strike="noStrike" baseline="0">
                <a:cs typeface="Arial" panose="020B0604020202020204" pitchFamily="34" charset="0"/>
              </a:rPr>
              <a:t>People’</a:t>
            </a:r>
            <a:r>
              <a:rPr lang="fr-FR" sz="1400">
                <a:cs typeface="Arial" panose="020B0604020202020204" pitchFamily="34" charset="0"/>
              </a:rPr>
              <a:t>s </a:t>
            </a:r>
            <a:r>
              <a:rPr lang="fr-FR" sz="1400" dirty="0">
                <a:cs typeface="Arial" panose="020B0604020202020204" pitchFamily="34" charset="0"/>
              </a:rPr>
              <a:t>Collection Wales: </a:t>
            </a:r>
            <a:r>
              <a:rPr lang="fr-FR" sz="1400" b="0" i="0" u="none" strike="noStrike" baseline="0" dirty="0">
                <a:cs typeface="Arial" panose="020B0604020202020204" pitchFamily="34" charset="0"/>
              </a:rPr>
              <a:t> </a:t>
            </a:r>
            <a:r>
              <a:rPr lang="fr-FR" sz="1400" b="0" i="0" u="none" strike="noStrike" baseline="0" dirty="0">
                <a:cs typeface="Arial" panose="020B0604020202020204" pitchFamily="34" charset="0"/>
                <a:hlinkClick r:id="rId4"/>
              </a:rPr>
              <a:t>https://www.peoplescollection.wales/items/1885021</a:t>
            </a:r>
            <a:r>
              <a:rPr lang="fr-FR" sz="1400" b="0" i="0" u="none" strike="noStrike" baseline="0" dirty="0">
                <a:cs typeface="Arial" panose="020B0604020202020204" pitchFamily="34" charset="0"/>
              </a:rPr>
              <a:t> </a:t>
            </a:r>
            <a:endParaRPr lang="en-GB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077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996752" y="128179"/>
            <a:ext cx="850776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Prototype</a:t>
            </a:r>
          </a:p>
          <a:p>
            <a:pPr algn="l"/>
            <a:r>
              <a:rPr lang="en-GB" sz="1800" b="1" i="0" u="none" strike="noStrike" baseline="0" dirty="0">
                <a:solidFill>
                  <a:srgbClr val="303666"/>
                </a:solidFill>
                <a:cs typeface="Arial" panose="020B0604020202020204" pitchFamily="34" charset="0"/>
              </a:rPr>
              <a:t>Added Translation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23461D0-32CC-7359-DCA5-2574E6A85C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78600"/>
            <a:ext cx="12192000" cy="279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FF0DE0-C439-C8AD-81BE-FD9030B864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888" y="1404874"/>
            <a:ext cx="4869056" cy="50358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9AC6235-A808-3AA1-16AA-A1BEC2216F32}"/>
              </a:ext>
            </a:extLst>
          </p:cNvPr>
          <p:cNvSpPr/>
          <p:nvPr/>
        </p:nvSpPr>
        <p:spPr>
          <a:xfrm>
            <a:off x="1088136" y="5129784"/>
            <a:ext cx="4526279" cy="539496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8C1D75-3952-894D-2DE2-60CC33A7E3BF}"/>
              </a:ext>
            </a:extLst>
          </p:cNvPr>
          <p:cNvSpPr txBox="1"/>
          <p:nvPr/>
        </p:nvSpPr>
        <p:spPr>
          <a:xfrm>
            <a:off x="6413306" y="1400814"/>
            <a:ext cx="5611054" cy="50167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cs typeface="Arial" panose="020B0604020202020204" pitchFamily="34" charset="0"/>
              </a:rPr>
              <a:t>Segmentation Model </a:t>
            </a:r>
          </a:p>
          <a:p>
            <a:r>
              <a:rPr lang="en-GB" sz="1600" dirty="0">
                <a:cs typeface="Arial" panose="020B0604020202020204" pitchFamily="34" charset="0"/>
              </a:rPr>
              <a:t>horse</a:t>
            </a:r>
          </a:p>
          <a:p>
            <a:endParaRPr lang="en-GB" sz="1600" b="1" dirty="0">
              <a:cs typeface="Arial" panose="020B0604020202020204" pitchFamily="34" charset="0"/>
            </a:endParaRPr>
          </a:p>
          <a:p>
            <a:r>
              <a:rPr lang="en-GB" sz="1600" b="1" dirty="0">
                <a:cs typeface="Arial" panose="020B0604020202020204" pitchFamily="34" charset="0"/>
              </a:rPr>
              <a:t>Detection Model</a:t>
            </a:r>
          </a:p>
          <a:p>
            <a:r>
              <a:rPr lang="en-GB" sz="1600" dirty="0">
                <a:cs typeface="Arial" panose="020B0604020202020204" pitchFamily="34" charset="0"/>
              </a:rPr>
              <a:t>{'164_181_267_294': 'horse cart, horse-cart’}</a:t>
            </a:r>
          </a:p>
          <a:p>
            <a:endParaRPr lang="en-GB" sz="1600" dirty="0">
              <a:cs typeface="Arial" panose="020B0604020202020204" pitchFamily="34" charset="0"/>
            </a:endParaRPr>
          </a:p>
          <a:p>
            <a:r>
              <a:rPr lang="en-GB" sz="1600" b="1" dirty="0">
                <a:cs typeface="Arial" panose="020B0604020202020204" pitchFamily="34" charset="0"/>
              </a:rPr>
              <a:t>Extracted Welsh</a:t>
            </a:r>
          </a:p>
          <a:p>
            <a:r>
              <a:rPr lang="en-GB" sz="1600" dirty="0">
                <a:cs typeface="Arial" panose="020B0604020202020204" pitchFamily="34" charset="0"/>
              </a:rPr>
              <a:t>‘</a:t>
            </a:r>
            <a:r>
              <a:rPr lang="en-GB" sz="1600" dirty="0" err="1">
                <a:cs typeface="Arial" panose="020B0604020202020204" pitchFamily="34" charset="0"/>
              </a:rPr>
              <a:t>gynant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yrfynych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airein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clustiau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yiw</a:t>
            </a:r>
            <a:r>
              <a:rPr lang="en-GB" sz="1600" dirty="0">
                <a:cs typeface="Arial" panose="020B0604020202020204" pitchFamily="34" charset="0"/>
              </a:rPr>
              <a:t> : “Cab, ‘, ‘cab? “ Macy </a:t>
            </a:r>
            <a:r>
              <a:rPr lang="en-GB" sz="1600" dirty="0" err="1">
                <a:cs typeface="Arial" panose="020B0604020202020204" pitchFamily="34" charset="0"/>
              </a:rPr>
              <a:t>cubman</a:t>
            </a:r>
            <a:r>
              <a:rPr lang="en-GB" sz="1600" dirty="0">
                <a:cs typeface="Arial" panose="020B0604020202020204" pitchFamily="34" charset="0"/>
              </a:rPr>
              <a:t>, </a:t>
            </a:r>
            <a:r>
              <a:rPr lang="en-GB" sz="1600" dirty="0" err="1">
                <a:cs typeface="Arial" panose="020B0604020202020204" pitchFamily="34" charset="0"/>
              </a:rPr>
              <a:t>gyda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gwridgochni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ei</a:t>
            </a:r>
            <a:r>
              <a:rPr lang="en-GB" sz="1600" dirty="0">
                <a:cs typeface="Arial" panose="020B0604020202020204" pitchFamily="34" charset="0"/>
              </a:rPr>
              <a:t> Wy’, ‘a </a:t>
            </a:r>
            <a:r>
              <a:rPr lang="en-GB" sz="1600" dirty="0" err="1">
                <a:cs typeface="Arial" panose="020B0604020202020204" pitchFamily="34" charset="0"/>
              </a:rPr>
              <a:t>direidi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ei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lygad</a:t>
            </a:r>
            <a:r>
              <a:rPr lang="en-GB" sz="1600" dirty="0">
                <a:cs typeface="Arial" panose="020B0604020202020204" pitchFamily="34" charset="0"/>
              </a:rPr>
              <a:t>, </a:t>
            </a:r>
            <a:r>
              <a:rPr lang="en-GB" sz="1600" dirty="0" err="1">
                <a:cs typeface="Arial" panose="020B0604020202020204" pitchFamily="34" charset="0"/>
              </a:rPr>
              <a:t>yn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gymeriad</a:t>
            </a:r>
            <a:r>
              <a:rPr lang="en-GB" sz="1600" dirty="0">
                <a:cs typeface="Arial" panose="020B0604020202020204" pitchFamily="34" charset="0"/>
              </a:rPr>
              <a:t> </a:t>
            </a:r>
            <a:r>
              <a:rPr lang="en-GB" sz="1600" dirty="0" err="1">
                <a:cs typeface="Arial" panose="020B0604020202020204" pitchFamily="34" charset="0"/>
              </a:rPr>
              <a:t>hynod</a:t>
            </a:r>
            <a:r>
              <a:rPr lang="en-GB" sz="1600" dirty="0">
                <a:cs typeface="Arial" panose="020B0604020202020204" pitchFamily="34" charset="0"/>
              </a:rPr>
              <a:t>.’</a:t>
            </a:r>
          </a:p>
          <a:p>
            <a:endParaRPr lang="en-GB" sz="1600" dirty="0">
              <a:cs typeface="Arial" panose="020B0604020202020204" pitchFamily="34" charset="0"/>
            </a:endParaRPr>
          </a:p>
          <a:p>
            <a:r>
              <a:rPr lang="en-GB" sz="1600" b="1" dirty="0">
                <a:cs typeface="Arial" panose="020B0604020202020204" pitchFamily="34" charset="0"/>
              </a:rPr>
              <a:t>Auto Translation</a:t>
            </a:r>
          </a:p>
          <a:p>
            <a:r>
              <a:rPr lang="en-GB" sz="1600" dirty="0">
                <a:cs typeface="Arial" panose="020B0604020202020204" pitchFamily="34" charset="0"/>
              </a:rPr>
              <a:t>‘they cry out the words in our ears: “Cab, cab?” Macy </a:t>
            </a:r>
            <a:r>
              <a:rPr lang="en-GB" sz="1600" dirty="0" err="1">
                <a:cs typeface="Arial" panose="020B0604020202020204" pitchFamily="34" charset="0"/>
              </a:rPr>
              <a:t>cubman</a:t>
            </a:r>
            <a:r>
              <a:rPr lang="en-GB" sz="1600" dirty="0">
                <a:cs typeface="Arial" panose="020B0604020202020204" pitchFamily="34" charset="0"/>
              </a:rPr>
              <a:t>, with the redness of his mischievous egg in his eye’</a:t>
            </a:r>
          </a:p>
          <a:p>
            <a:endParaRPr lang="en-GB" sz="1600" dirty="0">
              <a:cs typeface="Arial" panose="020B0604020202020204" pitchFamily="34" charset="0"/>
            </a:endParaRPr>
          </a:p>
          <a:p>
            <a:r>
              <a:rPr lang="en-GB" sz="1600" b="1" dirty="0">
                <a:cs typeface="Arial" panose="020B0604020202020204" pitchFamily="34" charset="0"/>
              </a:rPr>
              <a:t>Actual Translation</a:t>
            </a:r>
          </a:p>
          <a:p>
            <a:r>
              <a:rPr lang="en-GB" sz="1600" dirty="0">
                <a:cs typeface="Arial" panose="020B0604020202020204" pitchFamily="34" charset="0"/>
              </a:rPr>
              <a:t>‘they cry out the word in our ears: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Cab, sir? cab? "The cabman, with the redness of his face and mischief in his eye, is a remarkable character.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endParaRPr lang="en-GB" sz="16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068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6" y="323623"/>
            <a:ext cx="110935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Top 3 Findings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AAB490-10B1-7361-6440-2B2CE21F500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7203" y="5915026"/>
            <a:ext cx="647742" cy="6530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8FCDB7-8B2D-9701-F748-3E47431C55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393" y="5915028"/>
            <a:ext cx="521537" cy="653095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D4A08DB-88EA-DCD9-7A8C-95A14C7579D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306" y="5915025"/>
            <a:ext cx="518814" cy="65309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E00D6B3-3343-6E4C-2ED6-5CD1FAD68359}"/>
              </a:ext>
            </a:extLst>
          </p:cNvPr>
          <p:cNvGrpSpPr/>
          <p:nvPr/>
        </p:nvGrpSpPr>
        <p:grpSpPr>
          <a:xfrm>
            <a:off x="0" y="4962525"/>
            <a:ext cx="12192000" cy="1905000"/>
            <a:chOff x="0" y="4962525"/>
            <a:chExt cx="12192000" cy="1905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F1FE2ED-5381-98C9-2CF0-11D0AE0E1A41}"/>
                </a:ext>
              </a:extLst>
            </p:cNvPr>
            <p:cNvGrpSpPr/>
            <p:nvPr/>
          </p:nvGrpSpPr>
          <p:grpSpPr>
            <a:xfrm>
              <a:off x="0" y="4962525"/>
              <a:ext cx="12192000" cy="1905000"/>
              <a:chOff x="0" y="4953000"/>
              <a:chExt cx="12192000" cy="190500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9AC0F30-379D-D01C-E8B7-3E7EFB3CA0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953000"/>
                <a:ext cx="12192000" cy="19050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0A05C6C-0EA6-8887-ECD7-5717DA6C7E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7203" y="5905501"/>
                <a:ext cx="647742" cy="653095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48466A7-B79F-5C2C-4EC1-80E79E5CC1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58393" y="5905503"/>
                <a:ext cx="521537" cy="653095"/>
              </a:xfrm>
              <a:prstGeom prst="rect">
                <a:avLst/>
              </a:prstGeom>
            </p:spPr>
          </p:pic>
        </p:grpSp>
        <p:pic>
          <p:nvPicPr>
            <p:cNvPr id="11" name="Picture 10" descr="Logo&#10;&#10;Description automatically generated">
              <a:extLst>
                <a:ext uri="{FF2B5EF4-FFF2-40B4-BE49-F238E27FC236}">
                  <a16:creationId xmlns:a16="http://schemas.microsoft.com/office/drawing/2014/main" id="{39886F09-4847-F3A9-AEA3-48B213777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306" y="5915025"/>
              <a:ext cx="518814" cy="653095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EF79804-AD42-39A4-EBD9-F985F8E314D9}"/>
              </a:ext>
            </a:extLst>
          </p:cNvPr>
          <p:cNvSpPr txBox="1"/>
          <p:nvPr/>
        </p:nvSpPr>
        <p:spPr>
          <a:xfrm>
            <a:off x="945101" y="1379934"/>
            <a:ext cx="5856915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videnced need, appetite, and stakeholder requirements, for an AI-enabled distributed repository across Wales’s HEIs and GLAM institutions.</a:t>
            </a:r>
          </a:p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Established the need for additional trusted storage and access to ‘estray’ data</a:t>
            </a:r>
          </a:p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Prototype technical methodology for AI-enabled discovery identified and tested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D88877-F982-A26F-B81C-71A731A352E4}"/>
              </a:ext>
            </a:extLst>
          </p:cNvPr>
          <p:cNvSpPr txBox="1"/>
          <p:nvPr/>
        </p:nvSpPr>
        <p:spPr>
          <a:xfrm>
            <a:off x="7268602" y="1185397"/>
            <a:ext cx="4175759" cy="453970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Prototype includes: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ata and metadata ingest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ata conversion and translation</a:t>
            </a:r>
            <a:endParaRPr lang="en-GB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Metadata enhancement through: </a:t>
            </a:r>
          </a:p>
          <a:p>
            <a:pPr marL="1257300" lvl="2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mage detection</a:t>
            </a:r>
            <a:endParaRPr lang="en-GB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emantic segmentation</a:t>
            </a:r>
            <a:endParaRPr lang="en-GB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OCR</a:t>
            </a:r>
          </a:p>
          <a:p>
            <a:pPr marL="1257300" lvl="2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ext summarisation</a:t>
            </a:r>
          </a:p>
          <a:p>
            <a:pPr marL="1257300" lvl="2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pplication of ontologies</a:t>
            </a:r>
          </a:p>
          <a:p>
            <a:pPr marL="1257300" lvl="2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ilingual interpretation</a:t>
            </a:r>
          </a:p>
          <a:p>
            <a:pPr marL="1257300" lvl="2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ata linking</a:t>
            </a:r>
          </a:p>
          <a:p>
            <a:pPr marL="1257300" lvl="2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etadata re-ingest.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Georeferencing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D8A11B9E-9390-4266-A380-9748D590C0D1}"/>
              </a:ext>
            </a:extLst>
          </p:cNvPr>
          <p:cNvSpPr/>
          <p:nvPr/>
        </p:nvSpPr>
        <p:spPr>
          <a:xfrm>
            <a:off x="4369981" y="3186684"/>
            <a:ext cx="3188965" cy="484632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355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6" y="323623"/>
            <a:ext cx="110935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Additional Findings </a:t>
            </a:r>
            <a:r>
              <a:rPr lang="en-US" sz="3600" b="1" dirty="0">
                <a:solidFill>
                  <a:srgbClr val="303666"/>
                </a:solidFill>
                <a:cs typeface="Arial" panose="020B0604020202020204" pitchFamily="34" charset="0"/>
              </a:rPr>
              <a:t>Organisational Strand</a:t>
            </a:r>
            <a:endParaRPr lang="en-US" sz="5000" b="1" dirty="0">
              <a:solidFill>
                <a:srgbClr val="303666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AAB490-10B1-7361-6440-2B2CE21F500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7203" y="5915026"/>
            <a:ext cx="647742" cy="6530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8FCDB7-8B2D-9701-F748-3E47431C55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393" y="5915028"/>
            <a:ext cx="521537" cy="653095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D4A08DB-88EA-DCD9-7A8C-95A14C7579D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306" y="5915025"/>
            <a:ext cx="518814" cy="65309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E00D6B3-3343-6E4C-2ED6-5CD1FAD68359}"/>
              </a:ext>
            </a:extLst>
          </p:cNvPr>
          <p:cNvGrpSpPr/>
          <p:nvPr/>
        </p:nvGrpSpPr>
        <p:grpSpPr>
          <a:xfrm>
            <a:off x="0" y="4962525"/>
            <a:ext cx="12192000" cy="1905000"/>
            <a:chOff x="0" y="4962525"/>
            <a:chExt cx="12192000" cy="1905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F1FE2ED-5381-98C9-2CF0-11D0AE0E1A41}"/>
                </a:ext>
              </a:extLst>
            </p:cNvPr>
            <p:cNvGrpSpPr/>
            <p:nvPr/>
          </p:nvGrpSpPr>
          <p:grpSpPr>
            <a:xfrm>
              <a:off x="0" y="4962525"/>
              <a:ext cx="12192000" cy="1905000"/>
              <a:chOff x="0" y="4953000"/>
              <a:chExt cx="12192000" cy="190500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9AC0F30-379D-D01C-E8B7-3E7EFB3CA0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953000"/>
                <a:ext cx="12192000" cy="19050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0A05C6C-0EA6-8887-ECD7-5717DA6C7E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7203" y="5905501"/>
                <a:ext cx="647742" cy="653095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48466A7-B79F-5C2C-4EC1-80E79E5CC1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58393" y="5905503"/>
                <a:ext cx="521537" cy="653095"/>
              </a:xfrm>
              <a:prstGeom prst="rect">
                <a:avLst/>
              </a:prstGeom>
            </p:spPr>
          </p:pic>
        </p:grpSp>
        <p:pic>
          <p:nvPicPr>
            <p:cNvPr id="11" name="Picture 10" descr="Logo&#10;&#10;Description automatically generated">
              <a:extLst>
                <a:ext uri="{FF2B5EF4-FFF2-40B4-BE49-F238E27FC236}">
                  <a16:creationId xmlns:a16="http://schemas.microsoft.com/office/drawing/2014/main" id="{39886F09-4847-F3A9-AEA3-48B213777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306" y="5915025"/>
              <a:ext cx="518814" cy="653095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EF79804-AD42-39A4-EBD9-F985F8E314D9}"/>
              </a:ext>
            </a:extLst>
          </p:cNvPr>
          <p:cNvSpPr txBox="1"/>
          <p:nvPr/>
        </p:nvSpPr>
        <p:spPr>
          <a:xfrm>
            <a:off x="872306" y="1205114"/>
            <a:ext cx="10895446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data types are priority: databases, text files, audio files, images and websites of funded research projects. 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Next priority is: geo-spatial data and audio-visual files.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 for a mandatory profile of Dublin Core. 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of FAIR data principles and Creative Commons open licences (e.g., CC0/CC BY) 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 for an ethical governance framework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Sustainability needs be built-in from the outset - funding model, environmental impact and long-term preservation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NDSA Levels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or the </a:t>
            </a:r>
            <a:r>
              <a:rPr lang="en-GB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DPC’s Rapid Assessment Model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assessment for trustworthiness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90% accuracy of AI-model acceptable (with a clear indication of human and AI-derived (meta)data provided).</a:t>
            </a:r>
          </a:p>
        </p:txBody>
      </p:sp>
    </p:spTree>
    <p:extLst>
      <p:ext uri="{BB962C8B-B14F-4D97-AF65-F5344CB8AC3E}">
        <p14:creationId xmlns:p14="http://schemas.microsoft.com/office/powerpoint/2010/main" val="2203903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6" y="323623"/>
            <a:ext cx="110935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Additional Findings </a:t>
            </a:r>
            <a:r>
              <a:rPr lang="en-US" sz="3600" b="1" dirty="0">
                <a:solidFill>
                  <a:srgbClr val="303666"/>
                </a:solidFill>
                <a:cs typeface="Arial" panose="020B0604020202020204" pitchFamily="34" charset="0"/>
              </a:rPr>
              <a:t>Technical Strand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AAB490-10B1-7361-6440-2B2CE21F500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7203" y="5915026"/>
            <a:ext cx="647742" cy="6530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8FCDB7-8B2D-9701-F748-3E47431C55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393" y="5915028"/>
            <a:ext cx="521537" cy="653095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D4A08DB-88EA-DCD9-7A8C-95A14C7579D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306" y="5915025"/>
            <a:ext cx="518814" cy="65309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E00D6B3-3343-6E4C-2ED6-5CD1FAD68359}"/>
              </a:ext>
            </a:extLst>
          </p:cNvPr>
          <p:cNvGrpSpPr/>
          <p:nvPr/>
        </p:nvGrpSpPr>
        <p:grpSpPr>
          <a:xfrm>
            <a:off x="0" y="4962525"/>
            <a:ext cx="12192000" cy="1905000"/>
            <a:chOff x="0" y="4962525"/>
            <a:chExt cx="12192000" cy="1905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F1FE2ED-5381-98C9-2CF0-11D0AE0E1A41}"/>
                </a:ext>
              </a:extLst>
            </p:cNvPr>
            <p:cNvGrpSpPr/>
            <p:nvPr/>
          </p:nvGrpSpPr>
          <p:grpSpPr>
            <a:xfrm>
              <a:off x="0" y="4962525"/>
              <a:ext cx="12192000" cy="1905000"/>
              <a:chOff x="0" y="4953000"/>
              <a:chExt cx="12192000" cy="190500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9AC0F30-379D-D01C-E8B7-3E7EFB3CA0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953000"/>
                <a:ext cx="12192000" cy="19050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0A05C6C-0EA6-8887-ECD7-5717DA6C7E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7203" y="5905501"/>
                <a:ext cx="647742" cy="653095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48466A7-B79F-5C2C-4EC1-80E79E5CC1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58393" y="5905503"/>
                <a:ext cx="521537" cy="653095"/>
              </a:xfrm>
              <a:prstGeom prst="rect">
                <a:avLst/>
              </a:prstGeom>
            </p:spPr>
          </p:pic>
        </p:grpSp>
        <p:pic>
          <p:nvPicPr>
            <p:cNvPr id="11" name="Picture 10" descr="Logo&#10;&#10;Description automatically generated">
              <a:extLst>
                <a:ext uri="{FF2B5EF4-FFF2-40B4-BE49-F238E27FC236}">
                  <a16:creationId xmlns:a16="http://schemas.microsoft.com/office/drawing/2014/main" id="{39886F09-4847-F3A9-AEA3-48B213777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306" y="5915025"/>
              <a:ext cx="518814" cy="653095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EF79804-AD42-39A4-EBD9-F985F8E314D9}"/>
              </a:ext>
            </a:extLst>
          </p:cNvPr>
          <p:cNvSpPr txBox="1"/>
          <p:nvPr/>
        </p:nvSpPr>
        <p:spPr>
          <a:xfrm>
            <a:off x="872306" y="1499260"/>
            <a:ext cx="7017052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Identification and implementation of a set of AI-models that can be orchestrated and trained.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Scripting requirements established for re-ingesting AI-generated enhanced metadata.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307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5" y="505982"/>
            <a:ext cx="85077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242753"/>
                </a:solidFill>
                <a:cs typeface="Arial" panose="020B0604020202020204" pitchFamily="34" charset="0"/>
              </a:rPr>
              <a:t>Outcomes</a:t>
            </a:r>
          </a:p>
          <a:p>
            <a:endParaRPr lang="en-GB" b="1" dirty="0">
              <a:solidFill>
                <a:srgbClr val="2427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  <a:cs typeface="Arial" panose="020B0604020202020204" pitchFamily="34" charset="0"/>
              </a:rPr>
              <a:t>Scoping study report</a:t>
            </a:r>
          </a:p>
          <a:p>
            <a:pPr marL="742950" lvl="1" indent="-285750">
              <a:spcAft>
                <a:spcPts val="600"/>
              </a:spcAft>
              <a:buFont typeface="Courier New" panose="02070309020205020404" pitchFamily="49" charset="0"/>
              <a:buChar char="­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Detailed technical specification</a:t>
            </a:r>
          </a:p>
          <a:p>
            <a:pPr marL="742950" lvl="1" indent="-285750">
              <a:spcAft>
                <a:spcPts val="600"/>
              </a:spcAft>
              <a:buFont typeface="Courier New" panose="02070309020205020404" pitchFamily="49" charset="0"/>
              <a:buChar char="­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Post-construction operational costs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  <a:cs typeface="Arial" panose="020B0604020202020204" pitchFamily="34" charset="0"/>
              </a:rPr>
              <a:t>AI enabled discovery prototype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  <a:cs typeface="Arial" panose="020B0604020202020204" pitchFamily="34" charset="0"/>
              </a:rPr>
              <a:t>Co-creation by data curators and creators across Wales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  <a:cs typeface="Arial" panose="020B0604020202020204" pitchFamily="34" charset="0"/>
              </a:rPr>
              <a:t>Contribution to the UK TDR landscape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Academic papers (forthcoming)</a:t>
            </a:r>
            <a:endParaRPr lang="en-GB" sz="1800" dirty="0">
              <a:solidFill>
                <a:srgbClr val="303666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D6DF9F-7BBF-4F8A-309B-D11D07DDCBBB}"/>
              </a:ext>
            </a:extLst>
          </p:cNvPr>
          <p:cNvGrpSpPr/>
          <p:nvPr/>
        </p:nvGrpSpPr>
        <p:grpSpPr>
          <a:xfrm>
            <a:off x="0" y="4953000"/>
            <a:ext cx="12192000" cy="1905000"/>
            <a:chOff x="0" y="4962525"/>
            <a:chExt cx="12192000" cy="19050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4E98CE8-0463-76F9-7BA1-BF7A9247CD4B}"/>
                </a:ext>
              </a:extLst>
            </p:cNvPr>
            <p:cNvGrpSpPr/>
            <p:nvPr/>
          </p:nvGrpSpPr>
          <p:grpSpPr>
            <a:xfrm>
              <a:off x="0" y="4962525"/>
              <a:ext cx="12192000" cy="1905000"/>
              <a:chOff x="0" y="4953000"/>
              <a:chExt cx="12192000" cy="1905000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C74DFED-8BE2-249D-4480-438D7C9BA6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953000"/>
                <a:ext cx="12192000" cy="19050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63F23733-59E4-0EDC-557C-37492ADEF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7203" y="5905501"/>
                <a:ext cx="647742" cy="653095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BD9BD41-C8FF-034E-BF88-04ABCC8E35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58393" y="5905503"/>
                <a:ext cx="521537" cy="653095"/>
              </a:xfrm>
              <a:prstGeom prst="rect">
                <a:avLst/>
              </a:prstGeom>
            </p:spPr>
          </p:pic>
        </p:grpSp>
        <p:pic>
          <p:nvPicPr>
            <p:cNvPr id="12" name="Picture 11" descr="Logo&#10;&#10;Description automatically generated">
              <a:extLst>
                <a:ext uri="{FF2B5EF4-FFF2-40B4-BE49-F238E27FC236}">
                  <a16:creationId xmlns:a16="http://schemas.microsoft.com/office/drawing/2014/main" id="{5F6B5996-BBC7-0C1F-3564-75F9B4E7D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306" y="5915025"/>
              <a:ext cx="518814" cy="6530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5512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704392" y="270580"/>
            <a:ext cx="53387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Future development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23461D0-32CC-7359-DCA5-2574E6A85C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78600"/>
            <a:ext cx="12192000" cy="279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C16F95-3F9D-CF53-8D21-9BAC59DDB1B8}"/>
              </a:ext>
            </a:extLst>
          </p:cNvPr>
          <p:cNvSpPr txBox="1"/>
          <p:nvPr/>
        </p:nvSpPr>
        <p:spPr>
          <a:xfrm>
            <a:off x="704398" y="1900138"/>
            <a:ext cx="5444479" cy="4483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bilingual AI-enhanced interoperable discovery layer based on a distributed custody and storage model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API for both display and re-ingest of AI-enhanced metadata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trusted storage environment for extra storage and estray data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training framework based on the FAIR Principles to include: data preparation and ingest, metadata generation, data protection legislation, intellectual property rights and open licencing, repository assessment frameworks, AI functionality and ethics.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Establishment of an ethics board to develop - ethical governance framework and to oversee developments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8" name="Graphic 3">
            <a:extLst>
              <a:ext uri="{FF2B5EF4-FFF2-40B4-BE49-F238E27FC236}">
                <a16:creationId xmlns:a16="http://schemas.microsoft.com/office/drawing/2014/main" id="{57266070-2DF7-C1E0-08A5-215086A349E2}"/>
              </a:ext>
            </a:extLst>
          </p:cNvPr>
          <p:cNvGrpSpPr/>
          <p:nvPr/>
        </p:nvGrpSpPr>
        <p:grpSpPr>
          <a:xfrm>
            <a:off x="6131496" y="337586"/>
            <a:ext cx="5747671" cy="6182828"/>
            <a:chOff x="6081468" y="116707"/>
            <a:chExt cx="5747671" cy="6182828"/>
          </a:xfrm>
        </p:grpSpPr>
        <p:grpSp>
          <p:nvGrpSpPr>
            <p:cNvPr id="9" name="Graphic 3">
              <a:extLst>
                <a:ext uri="{FF2B5EF4-FFF2-40B4-BE49-F238E27FC236}">
                  <a16:creationId xmlns:a16="http://schemas.microsoft.com/office/drawing/2014/main" id="{61CEF243-F037-306B-2348-1D3232EA5D16}"/>
                </a:ext>
              </a:extLst>
            </p:cNvPr>
            <p:cNvGrpSpPr/>
            <p:nvPr/>
          </p:nvGrpSpPr>
          <p:grpSpPr>
            <a:xfrm>
              <a:off x="6189493" y="2381902"/>
              <a:ext cx="2134969" cy="866112"/>
              <a:chOff x="6189493" y="2381902"/>
              <a:chExt cx="2134969" cy="866112"/>
            </a:xfrm>
          </p:grpSpPr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F65BD0D5-68D2-839B-DB22-EC434B23F9D7}"/>
                  </a:ext>
                </a:extLst>
              </p:cNvPr>
              <p:cNvSpPr/>
              <p:nvPr/>
            </p:nvSpPr>
            <p:spPr>
              <a:xfrm>
                <a:off x="6189493" y="2381902"/>
                <a:ext cx="2134969" cy="866112"/>
              </a:xfrm>
              <a:custGeom>
                <a:avLst/>
                <a:gdLst>
                  <a:gd name="connsiteX0" fmla="*/ 0 w 2134969"/>
                  <a:gd name="connsiteY0" fmla="*/ 0 h 866112"/>
                  <a:gd name="connsiteX1" fmla="*/ 2134969 w 2134969"/>
                  <a:gd name="connsiteY1" fmla="*/ 0 h 866112"/>
                  <a:gd name="connsiteX2" fmla="*/ 2134969 w 2134969"/>
                  <a:gd name="connsiteY2" fmla="*/ 866113 h 866112"/>
                  <a:gd name="connsiteX3" fmla="*/ 0 w 2134969"/>
                  <a:gd name="connsiteY3" fmla="*/ 866113 h 86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4969" h="866112">
                    <a:moveTo>
                      <a:pt x="0" y="0"/>
                    </a:moveTo>
                    <a:lnTo>
                      <a:pt x="2134969" y="0"/>
                    </a:lnTo>
                    <a:lnTo>
                      <a:pt x="2134969" y="866113"/>
                    </a:lnTo>
                    <a:lnTo>
                      <a:pt x="0" y="8661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26A37162-7910-0F58-3CC2-FBD9C4D3AC39}"/>
                  </a:ext>
                </a:extLst>
              </p:cNvPr>
              <p:cNvSpPr/>
              <p:nvPr/>
            </p:nvSpPr>
            <p:spPr>
              <a:xfrm>
                <a:off x="6189637" y="2382047"/>
                <a:ext cx="2134536" cy="865679"/>
              </a:xfrm>
              <a:custGeom>
                <a:avLst/>
                <a:gdLst>
                  <a:gd name="connsiteX0" fmla="*/ 1067268 w 2134536"/>
                  <a:gd name="connsiteY0" fmla="*/ 865680 h 865679"/>
                  <a:gd name="connsiteX1" fmla="*/ 0 w 2134536"/>
                  <a:gd name="connsiteY1" fmla="*/ 865680 h 865679"/>
                  <a:gd name="connsiteX2" fmla="*/ 0 w 2134536"/>
                  <a:gd name="connsiteY2" fmla="*/ 0 h 865679"/>
                  <a:gd name="connsiteX3" fmla="*/ 2134536 w 2134536"/>
                  <a:gd name="connsiteY3" fmla="*/ 0 h 865679"/>
                  <a:gd name="connsiteX4" fmla="*/ 2134536 w 2134536"/>
                  <a:gd name="connsiteY4" fmla="*/ 865680 h 865679"/>
                  <a:gd name="connsiteX5" fmla="*/ 1067268 w 2134536"/>
                  <a:gd name="connsiteY5" fmla="*/ 865680 h 865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4536" h="865679">
                    <a:moveTo>
                      <a:pt x="1067268" y="865680"/>
                    </a:moveTo>
                    <a:lnTo>
                      <a:pt x="0" y="865680"/>
                    </a:lnTo>
                    <a:lnTo>
                      <a:pt x="0" y="0"/>
                    </a:lnTo>
                    <a:lnTo>
                      <a:pt x="2134536" y="0"/>
                    </a:lnTo>
                    <a:lnTo>
                      <a:pt x="2134536" y="865680"/>
                    </a:lnTo>
                    <a:lnTo>
                      <a:pt x="1067268" y="865680"/>
                    </a:lnTo>
                    <a:close/>
                  </a:path>
                </a:pathLst>
              </a:custGeom>
              <a:solidFill>
                <a:srgbClr val="FFCC99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F3E9739-6743-5EB5-D17D-6F1A2C56881E}"/>
                  </a:ext>
                </a:extLst>
              </p:cNvPr>
              <p:cNvSpPr/>
              <p:nvPr/>
            </p:nvSpPr>
            <p:spPr>
              <a:xfrm>
                <a:off x="6189637" y="2382047"/>
                <a:ext cx="2134536" cy="865679"/>
              </a:xfrm>
              <a:custGeom>
                <a:avLst/>
                <a:gdLst>
                  <a:gd name="connsiteX0" fmla="*/ 1067268 w 2134536"/>
                  <a:gd name="connsiteY0" fmla="*/ 865680 h 865679"/>
                  <a:gd name="connsiteX1" fmla="*/ 0 w 2134536"/>
                  <a:gd name="connsiteY1" fmla="*/ 865680 h 865679"/>
                  <a:gd name="connsiteX2" fmla="*/ 0 w 2134536"/>
                  <a:gd name="connsiteY2" fmla="*/ 0 h 865679"/>
                  <a:gd name="connsiteX3" fmla="*/ 2134536 w 2134536"/>
                  <a:gd name="connsiteY3" fmla="*/ 0 h 865679"/>
                  <a:gd name="connsiteX4" fmla="*/ 2134536 w 2134536"/>
                  <a:gd name="connsiteY4" fmla="*/ 865680 h 865679"/>
                  <a:gd name="connsiteX5" fmla="*/ 1067268 w 2134536"/>
                  <a:gd name="connsiteY5" fmla="*/ 865680 h 865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4536" h="865679">
                    <a:moveTo>
                      <a:pt x="1067268" y="865680"/>
                    </a:moveTo>
                    <a:lnTo>
                      <a:pt x="0" y="865680"/>
                    </a:lnTo>
                    <a:lnTo>
                      <a:pt x="0" y="0"/>
                    </a:lnTo>
                    <a:lnTo>
                      <a:pt x="2134536" y="0"/>
                    </a:lnTo>
                    <a:lnTo>
                      <a:pt x="2134536" y="865680"/>
                    </a:lnTo>
                    <a:lnTo>
                      <a:pt x="1067268" y="8656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C5E7570-E38F-2EE1-E011-13C753FBC1E9}"/>
                  </a:ext>
                </a:extLst>
              </p:cNvPr>
              <p:cNvSpPr txBox="1"/>
              <p:nvPr/>
            </p:nvSpPr>
            <p:spPr>
              <a:xfrm>
                <a:off x="6134253" y="2354506"/>
                <a:ext cx="960543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                Machine 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4D8F2C-A86B-C399-AD5F-E890AD3BC855}"/>
                  </a:ext>
                </a:extLst>
              </p:cNvPr>
              <p:cNvSpPr txBox="1"/>
              <p:nvPr/>
            </p:nvSpPr>
            <p:spPr>
              <a:xfrm>
                <a:off x="6134253" y="2457089"/>
                <a:ext cx="970639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                Learning 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C16C625-A3D2-EE53-CD90-9DE9D60B34DA}"/>
                  </a:ext>
                </a:extLst>
              </p:cNvPr>
              <p:cNvSpPr txBox="1"/>
              <p:nvPr/>
            </p:nvSpPr>
            <p:spPr>
              <a:xfrm>
                <a:off x="6134253" y="2559672"/>
                <a:ext cx="1016791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                Processes</a:t>
                </a:r>
              </a:p>
            </p:txBody>
          </p:sp>
        </p:grpSp>
        <p:grpSp>
          <p:nvGrpSpPr>
            <p:cNvPr id="18" name="Graphic 3">
              <a:extLst>
                <a:ext uri="{FF2B5EF4-FFF2-40B4-BE49-F238E27FC236}">
                  <a16:creationId xmlns:a16="http://schemas.microsoft.com/office/drawing/2014/main" id="{BCB3DA58-8DFE-0B09-8691-9CD11D97B7AA}"/>
                </a:ext>
              </a:extLst>
            </p:cNvPr>
            <p:cNvGrpSpPr/>
            <p:nvPr/>
          </p:nvGrpSpPr>
          <p:grpSpPr>
            <a:xfrm>
              <a:off x="7574057" y="4921230"/>
              <a:ext cx="1889785" cy="779544"/>
              <a:chOff x="7574057" y="4921230"/>
              <a:chExt cx="1889785" cy="779544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8D4AFD3-D43F-3326-84EF-5E73B9B4A492}"/>
                  </a:ext>
                </a:extLst>
              </p:cNvPr>
              <p:cNvSpPr/>
              <p:nvPr/>
            </p:nvSpPr>
            <p:spPr>
              <a:xfrm>
                <a:off x="7574057" y="4921230"/>
                <a:ext cx="1889785" cy="779544"/>
              </a:xfrm>
              <a:custGeom>
                <a:avLst/>
                <a:gdLst>
                  <a:gd name="connsiteX0" fmla="*/ 0 w 1889785"/>
                  <a:gd name="connsiteY0" fmla="*/ 0 h 779544"/>
                  <a:gd name="connsiteX1" fmla="*/ 1889786 w 1889785"/>
                  <a:gd name="connsiteY1" fmla="*/ 0 h 779544"/>
                  <a:gd name="connsiteX2" fmla="*/ 1889786 w 1889785"/>
                  <a:gd name="connsiteY2" fmla="*/ 779545 h 779544"/>
                  <a:gd name="connsiteX3" fmla="*/ 0 w 1889785"/>
                  <a:gd name="connsiteY3" fmla="*/ 779545 h 77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9785" h="779544">
                    <a:moveTo>
                      <a:pt x="0" y="0"/>
                    </a:moveTo>
                    <a:lnTo>
                      <a:pt x="1889786" y="0"/>
                    </a:lnTo>
                    <a:lnTo>
                      <a:pt x="1889786" y="779545"/>
                    </a:lnTo>
                    <a:lnTo>
                      <a:pt x="0" y="779545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82FE579-DD69-B9D6-F446-A73D624616A3}"/>
                  </a:ext>
                </a:extLst>
              </p:cNvPr>
              <p:cNvSpPr/>
              <p:nvPr/>
            </p:nvSpPr>
            <p:spPr>
              <a:xfrm>
                <a:off x="7574201" y="4921374"/>
                <a:ext cx="1889353" cy="779111"/>
              </a:xfrm>
              <a:custGeom>
                <a:avLst/>
                <a:gdLst>
                  <a:gd name="connsiteX0" fmla="*/ 944677 w 1889353"/>
                  <a:gd name="connsiteY0" fmla="*/ 779112 h 779111"/>
                  <a:gd name="connsiteX1" fmla="*/ 0 w 1889353"/>
                  <a:gd name="connsiteY1" fmla="*/ 779112 h 779111"/>
                  <a:gd name="connsiteX2" fmla="*/ 0 w 1889353"/>
                  <a:gd name="connsiteY2" fmla="*/ 0 h 779111"/>
                  <a:gd name="connsiteX3" fmla="*/ 1889353 w 1889353"/>
                  <a:gd name="connsiteY3" fmla="*/ 0 h 779111"/>
                  <a:gd name="connsiteX4" fmla="*/ 1889353 w 1889353"/>
                  <a:gd name="connsiteY4" fmla="*/ 779112 h 779111"/>
                  <a:gd name="connsiteX5" fmla="*/ 944677 w 1889353"/>
                  <a:gd name="connsiteY5" fmla="*/ 779112 h 77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353" h="779111">
                    <a:moveTo>
                      <a:pt x="944677" y="779112"/>
                    </a:moveTo>
                    <a:lnTo>
                      <a:pt x="0" y="779112"/>
                    </a:lnTo>
                    <a:lnTo>
                      <a:pt x="0" y="0"/>
                    </a:lnTo>
                    <a:lnTo>
                      <a:pt x="1889353" y="0"/>
                    </a:lnTo>
                    <a:lnTo>
                      <a:pt x="1889353" y="779112"/>
                    </a:lnTo>
                    <a:lnTo>
                      <a:pt x="944677" y="779112"/>
                    </a:lnTo>
                    <a:close/>
                  </a:path>
                </a:pathLst>
              </a:custGeom>
              <a:solidFill>
                <a:srgbClr val="FFCC99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57A1372-5F35-F7F1-B94F-C919B67FE9FA}"/>
                  </a:ext>
                </a:extLst>
              </p:cNvPr>
              <p:cNvSpPr/>
              <p:nvPr/>
            </p:nvSpPr>
            <p:spPr>
              <a:xfrm>
                <a:off x="7574201" y="4921374"/>
                <a:ext cx="1889353" cy="779111"/>
              </a:xfrm>
              <a:custGeom>
                <a:avLst/>
                <a:gdLst>
                  <a:gd name="connsiteX0" fmla="*/ 944677 w 1889353"/>
                  <a:gd name="connsiteY0" fmla="*/ 779112 h 779111"/>
                  <a:gd name="connsiteX1" fmla="*/ 0 w 1889353"/>
                  <a:gd name="connsiteY1" fmla="*/ 779112 h 779111"/>
                  <a:gd name="connsiteX2" fmla="*/ 0 w 1889353"/>
                  <a:gd name="connsiteY2" fmla="*/ 0 h 779111"/>
                  <a:gd name="connsiteX3" fmla="*/ 1889353 w 1889353"/>
                  <a:gd name="connsiteY3" fmla="*/ 0 h 779111"/>
                  <a:gd name="connsiteX4" fmla="*/ 1889353 w 1889353"/>
                  <a:gd name="connsiteY4" fmla="*/ 779112 h 779111"/>
                  <a:gd name="connsiteX5" fmla="*/ 944677 w 1889353"/>
                  <a:gd name="connsiteY5" fmla="*/ 779112 h 77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353" h="779111">
                    <a:moveTo>
                      <a:pt x="944677" y="779112"/>
                    </a:moveTo>
                    <a:lnTo>
                      <a:pt x="0" y="779112"/>
                    </a:lnTo>
                    <a:lnTo>
                      <a:pt x="0" y="0"/>
                    </a:lnTo>
                    <a:lnTo>
                      <a:pt x="1889353" y="0"/>
                    </a:lnTo>
                    <a:lnTo>
                      <a:pt x="1889353" y="779112"/>
                    </a:lnTo>
                    <a:lnTo>
                      <a:pt x="944677" y="779112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4A08537-BACF-DB2A-CAE7-64ECE1F47838}"/>
                  </a:ext>
                </a:extLst>
              </p:cNvPr>
              <p:cNvSpPr txBox="1"/>
              <p:nvPr/>
            </p:nvSpPr>
            <p:spPr>
              <a:xfrm>
                <a:off x="7518817" y="4893833"/>
                <a:ext cx="1973006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                        Machine Learning Processes</a:t>
                </a:r>
              </a:p>
            </p:txBody>
          </p:sp>
        </p:grpSp>
        <p:grpSp>
          <p:nvGrpSpPr>
            <p:cNvPr id="23" name="Graphic 3">
              <a:extLst>
                <a:ext uri="{FF2B5EF4-FFF2-40B4-BE49-F238E27FC236}">
                  <a16:creationId xmlns:a16="http://schemas.microsoft.com/office/drawing/2014/main" id="{051DBA6D-669D-65F6-4BF7-28AD9D4AC711}"/>
                </a:ext>
              </a:extLst>
            </p:cNvPr>
            <p:cNvGrpSpPr/>
            <p:nvPr/>
          </p:nvGrpSpPr>
          <p:grpSpPr>
            <a:xfrm>
              <a:off x="6081468" y="1465869"/>
              <a:ext cx="4024033" cy="2121059"/>
              <a:chOff x="6081468" y="1465869"/>
              <a:chExt cx="4024033" cy="2121059"/>
            </a:xfrm>
            <a:noFill/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580A99C-F049-71DB-0735-225851CC87AD}"/>
                  </a:ext>
                </a:extLst>
              </p:cNvPr>
              <p:cNvSpPr/>
              <p:nvPr/>
            </p:nvSpPr>
            <p:spPr>
              <a:xfrm>
                <a:off x="6081468" y="1465869"/>
                <a:ext cx="4024033" cy="2121059"/>
              </a:xfrm>
              <a:custGeom>
                <a:avLst/>
                <a:gdLst>
                  <a:gd name="connsiteX0" fmla="*/ 0 w 4024033"/>
                  <a:gd name="connsiteY0" fmla="*/ 0 h 2121059"/>
                  <a:gd name="connsiteX1" fmla="*/ 4024034 w 4024033"/>
                  <a:gd name="connsiteY1" fmla="*/ 0 h 2121059"/>
                  <a:gd name="connsiteX2" fmla="*/ 4024034 w 4024033"/>
                  <a:gd name="connsiteY2" fmla="*/ 2121060 h 2121059"/>
                  <a:gd name="connsiteX3" fmla="*/ 0 w 4024033"/>
                  <a:gd name="connsiteY3" fmla="*/ 2121060 h 212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24033" h="2121059">
                    <a:moveTo>
                      <a:pt x="0" y="0"/>
                    </a:moveTo>
                    <a:lnTo>
                      <a:pt x="4024034" y="0"/>
                    </a:lnTo>
                    <a:lnTo>
                      <a:pt x="4024034" y="2121060"/>
                    </a:lnTo>
                    <a:lnTo>
                      <a:pt x="0" y="2121060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CFB321C2-9B81-3EED-6D69-D76790E35F2D}"/>
                  </a:ext>
                </a:extLst>
              </p:cNvPr>
              <p:cNvSpPr/>
              <p:nvPr/>
            </p:nvSpPr>
            <p:spPr>
              <a:xfrm>
                <a:off x="6088679" y="1473083"/>
                <a:ext cx="4009466" cy="2106487"/>
              </a:xfrm>
              <a:custGeom>
                <a:avLst/>
                <a:gdLst>
                  <a:gd name="connsiteX0" fmla="*/ 2004734 w 4009466"/>
                  <a:gd name="connsiteY0" fmla="*/ 2106487 h 2106487"/>
                  <a:gd name="connsiteX1" fmla="*/ 0 w 4009466"/>
                  <a:gd name="connsiteY1" fmla="*/ 2106487 h 2106487"/>
                  <a:gd name="connsiteX2" fmla="*/ 0 w 4009466"/>
                  <a:gd name="connsiteY2" fmla="*/ 0 h 2106487"/>
                  <a:gd name="connsiteX3" fmla="*/ 4009467 w 4009466"/>
                  <a:gd name="connsiteY3" fmla="*/ 0 h 2106487"/>
                  <a:gd name="connsiteX4" fmla="*/ 4009467 w 4009466"/>
                  <a:gd name="connsiteY4" fmla="*/ 2106487 h 2106487"/>
                  <a:gd name="connsiteX5" fmla="*/ 2004734 w 4009466"/>
                  <a:gd name="connsiteY5" fmla="*/ 2106487 h 210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09466" h="2106487">
                    <a:moveTo>
                      <a:pt x="2004734" y="2106487"/>
                    </a:moveTo>
                    <a:lnTo>
                      <a:pt x="0" y="2106487"/>
                    </a:lnTo>
                    <a:lnTo>
                      <a:pt x="0" y="0"/>
                    </a:lnTo>
                    <a:lnTo>
                      <a:pt x="4009467" y="0"/>
                    </a:lnTo>
                    <a:lnTo>
                      <a:pt x="4009467" y="2106487"/>
                    </a:lnTo>
                    <a:lnTo>
                      <a:pt x="2004734" y="2106487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6" name="Graphic 3">
              <a:extLst>
                <a:ext uri="{FF2B5EF4-FFF2-40B4-BE49-F238E27FC236}">
                  <a16:creationId xmlns:a16="http://schemas.microsoft.com/office/drawing/2014/main" id="{57010BDB-043D-65AD-7136-1DDEDD602DA4}"/>
                </a:ext>
              </a:extLst>
            </p:cNvPr>
            <p:cNvGrpSpPr/>
            <p:nvPr/>
          </p:nvGrpSpPr>
          <p:grpSpPr>
            <a:xfrm>
              <a:off x="7004510" y="3745492"/>
              <a:ext cx="4067445" cy="2554043"/>
              <a:chOff x="7004510" y="3745492"/>
              <a:chExt cx="4067445" cy="2554043"/>
            </a:xfrm>
            <a:noFill/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AED0C5BC-C6FB-64B4-D054-B3CBD0F87DA1}"/>
                  </a:ext>
                </a:extLst>
              </p:cNvPr>
              <p:cNvSpPr/>
              <p:nvPr/>
            </p:nvSpPr>
            <p:spPr>
              <a:xfrm>
                <a:off x="7004510" y="3745492"/>
                <a:ext cx="4067445" cy="2554043"/>
              </a:xfrm>
              <a:custGeom>
                <a:avLst/>
                <a:gdLst>
                  <a:gd name="connsiteX0" fmla="*/ 0 w 4067445"/>
                  <a:gd name="connsiteY0" fmla="*/ 0 h 2554043"/>
                  <a:gd name="connsiteX1" fmla="*/ 4067446 w 4067445"/>
                  <a:gd name="connsiteY1" fmla="*/ 0 h 2554043"/>
                  <a:gd name="connsiteX2" fmla="*/ 4067446 w 4067445"/>
                  <a:gd name="connsiteY2" fmla="*/ 2554044 h 2554043"/>
                  <a:gd name="connsiteX3" fmla="*/ 0 w 4067445"/>
                  <a:gd name="connsiteY3" fmla="*/ 2554044 h 255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67445" h="2554043">
                    <a:moveTo>
                      <a:pt x="0" y="0"/>
                    </a:moveTo>
                    <a:lnTo>
                      <a:pt x="4067446" y="0"/>
                    </a:lnTo>
                    <a:lnTo>
                      <a:pt x="4067446" y="2554044"/>
                    </a:lnTo>
                    <a:lnTo>
                      <a:pt x="0" y="255404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6D3302D5-B5AE-E093-032F-2DC28B14F35B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4052878" cy="2539471"/>
              </a:xfrm>
              <a:custGeom>
                <a:avLst/>
                <a:gdLst>
                  <a:gd name="connsiteX0" fmla="*/ 362006 w 4052878"/>
                  <a:gd name="connsiteY0" fmla="*/ 841729 h 2539471"/>
                  <a:gd name="connsiteX1" fmla="*/ 988810 w 4052878"/>
                  <a:gd name="connsiteY1" fmla="*/ 231569 h 2539471"/>
                  <a:gd name="connsiteX2" fmla="*/ 1307692 w 4052878"/>
                  <a:gd name="connsiteY2" fmla="*/ 305585 h 2539471"/>
                  <a:gd name="connsiteX3" fmla="*/ 1752483 w 4052878"/>
                  <a:gd name="connsiteY3" fmla="*/ 76324 h 2539471"/>
                  <a:gd name="connsiteX4" fmla="*/ 2103240 w 4052878"/>
                  <a:gd name="connsiteY4" fmla="*/ 199828 h 2539471"/>
                  <a:gd name="connsiteX5" fmla="*/ 2467265 w 4052878"/>
                  <a:gd name="connsiteY5" fmla="*/ 0 h 2539471"/>
                  <a:gd name="connsiteX6" fmla="*/ 2790041 w 4052878"/>
                  <a:gd name="connsiteY6" fmla="*/ 136345 h 2539471"/>
                  <a:gd name="connsiteX7" fmla="*/ 3140942 w 4052878"/>
                  <a:gd name="connsiteY7" fmla="*/ 0 h 2539471"/>
                  <a:gd name="connsiteX8" fmla="*/ 3585589 w 4052878"/>
                  <a:gd name="connsiteY8" fmla="*/ 318570 h 2539471"/>
                  <a:gd name="connsiteX9" fmla="*/ 3951488 w 4052878"/>
                  <a:gd name="connsiteY9" fmla="*/ 731211 h 2539471"/>
                  <a:gd name="connsiteX10" fmla="*/ 3908365 w 4052878"/>
                  <a:gd name="connsiteY10" fmla="*/ 900451 h 2539471"/>
                  <a:gd name="connsiteX11" fmla="*/ 4052879 w 4052878"/>
                  <a:gd name="connsiteY11" fmla="*/ 1229698 h 2539471"/>
                  <a:gd name="connsiteX12" fmla="*/ 3499342 w 4052878"/>
                  <a:gd name="connsiteY12" fmla="*/ 1764688 h 2539471"/>
                  <a:gd name="connsiteX13" fmla="*/ 2958929 w 4052878"/>
                  <a:gd name="connsiteY13" fmla="*/ 2224364 h 2539471"/>
                  <a:gd name="connsiteX14" fmla="*/ 2671776 w 4052878"/>
                  <a:gd name="connsiteY14" fmla="*/ 2152657 h 2539471"/>
                  <a:gd name="connsiteX15" fmla="*/ 2063866 w 4052878"/>
                  <a:gd name="connsiteY15" fmla="*/ 2539472 h 2539471"/>
                  <a:gd name="connsiteX16" fmla="*/ 1540328 w 4052878"/>
                  <a:gd name="connsiteY16" fmla="*/ 2293619 h 2539471"/>
                  <a:gd name="connsiteX17" fmla="*/ 1170822 w 4052878"/>
                  <a:gd name="connsiteY17" fmla="*/ 2385381 h 2539471"/>
                  <a:gd name="connsiteX18" fmla="*/ 544018 w 4052878"/>
                  <a:gd name="connsiteY18" fmla="*/ 2073880 h 2539471"/>
                  <a:gd name="connsiteX19" fmla="*/ 89997 w 4052878"/>
                  <a:gd name="connsiteY19" fmla="*/ 1723424 h 2539471"/>
                  <a:gd name="connsiteX20" fmla="*/ 200762 w 4052878"/>
                  <a:gd name="connsiteY20" fmla="*/ 1485939 h 2539471"/>
                  <a:gd name="connsiteX21" fmla="*/ 0 w 4052878"/>
                  <a:gd name="connsiteY21" fmla="*/ 1189733 h 2539471"/>
                  <a:gd name="connsiteX22" fmla="*/ 362006 w 4052878"/>
                  <a:gd name="connsiteY22" fmla="*/ 841729 h 2539471"/>
                  <a:gd name="connsiteX23" fmla="*/ 362006 w 4052878"/>
                  <a:gd name="connsiteY23" fmla="*/ 841729 h 253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52878" h="2539471">
                    <a:moveTo>
                      <a:pt x="362006" y="841729"/>
                    </a:moveTo>
                    <a:cubicBezTo>
                      <a:pt x="287009" y="527776"/>
                      <a:pt x="637909" y="231569"/>
                      <a:pt x="988810" y="231569"/>
                    </a:cubicBezTo>
                    <a:cubicBezTo>
                      <a:pt x="1099431" y="229117"/>
                      <a:pt x="1213945" y="259704"/>
                      <a:pt x="1307692" y="305585"/>
                    </a:cubicBezTo>
                    <a:cubicBezTo>
                      <a:pt x="1397833" y="163325"/>
                      <a:pt x="1564846" y="76324"/>
                      <a:pt x="1752483" y="76324"/>
                    </a:cubicBezTo>
                    <a:cubicBezTo>
                      <a:pt x="1876950" y="81085"/>
                      <a:pt x="2009493" y="123359"/>
                      <a:pt x="2103240" y="199828"/>
                    </a:cubicBezTo>
                    <a:cubicBezTo>
                      <a:pt x="2170881" y="74016"/>
                      <a:pt x="2313376" y="0"/>
                      <a:pt x="2467265" y="0"/>
                    </a:cubicBezTo>
                    <a:cubicBezTo>
                      <a:pt x="2596779" y="0"/>
                      <a:pt x="2715044" y="53961"/>
                      <a:pt x="2790041" y="136345"/>
                    </a:cubicBezTo>
                    <a:cubicBezTo>
                      <a:pt x="2876288" y="51652"/>
                      <a:pt x="3005802" y="0"/>
                      <a:pt x="3140942" y="0"/>
                    </a:cubicBezTo>
                    <a:cubicBezTo>
                      <a:pt x="3360453" y="0"/>
                      <a:pt x="3546215" y="132738"/>
                      <a:pt x="3585589" y="318570"/>
                    </a:cubicBezTo>
                    <a:cubicBezTo>
                      <a:pt x="3797600" y="370222"/>
                      <a:pt x="3951488" y="538453"/>
                      <a:pt x="3951488" y="731211"/>
                    </a:cubicBezTo>
                    <a:cubicBezTo>
                      <a:pt x="3951488" y="789933"/>
                      <a:pt x="3940239" y="846491"/>
                      <a:pt x="3908365" y="900451"/>
                    </a:cubicBezTo>
                    <a:cubicBezTo>
                      <a:pt x="3998362" y="994522"/>
                      <a:pt x="4052879" y="1110956"/>
                      <a:pt x="4052879" y="1229698"/>
                    </a:cubicBezTo>
                    <a:cubicBezTo>
                      <a:pt x="4052879" y="1498925"/>
                      <a:pt x="3810724" y="1725877"/>
                      <a:pt x="3499342" y="1764688"/>
                    </a:cubicBezTo>
                    <a:cubicBezTo>
                      <a:pt x="3499342" y="2022084"/>
                      <a:pt x="3259062" y="2224364"/>
                      <a:pt x="2958929" y="2224364"/>
                    </a:cubicBezTo>
                    <a:cubicBezTo>
                      <a:pt x="2855664" y="2224364"/>
                      <a:pt x="2758167" y="2199692"/>
                      <a:pt x="2671776" y="2152657"/>
                    </a:cubicBezTo>
                    <a:cubicBezTo>
                      <a:pt x="2593029" y="2379465"/>
                      <a:pt x="2343519" y="2539472"/>
                      <a:pt x="2063866" y="2539472"/>
                    </a:cubicBezTo>
                    <a:cubicBezTo>
                      <a:pt x="1855604" y="2539472"/>
                      <a:pt x="1658592" y="2444103"/>
                      <a:pt x="1540328" y="2293619"/>
                    </a:cubicBezTo>
                    <a:cubicBezTo>
                      <a:pt x="1429707" y="2351331"/>
                      <a:pt x="1487830" y="2385381"/>
                      <a:pt x="1170822" y="2385381"/>
                    </a:cubicBezTo>
                    <a:cubicBezTo>
                      <a:pt x="909918" y="2385381"/>
                      <a:pt x="669783" y="2266638"/>
                      <a:pt x="544018" y="2073880"/>
                    </a:cubicBezTo>
                    <a:cubicBezTo>
                      <a:pt x="243885" y="2069119"/>
                      <a:pt x="89997" y="1916326"/>
                      <a:pt x="89997" y="1723424"/>
                    </a:cubicBezTo>
                    <a:cubicBezTo>
                      <a:pt x="89997" y="1634115"/>
                      <a:pt x="129370" y="1553030"/>
                      <a:pt x="200762" y="1485939"/>
                    </a:cubicBezTo>
                    <a:cubicBezTo>
                      <a:pt x="71247" y="1429526"/>
                      <a:pt x="0" y="1317853"/>
                      <a:pt x="0" y="1189733"/>
                    </a:cubicBezTo>
                    <a:cubicBezTo>
                      <a:pt x="0" y="1009815"/>
                      <a:pt x="157494" y="861640"/>
                      <a:pt x="362006" y="841729"/>
                    </a:cubicBezTo>
                    <a:lnTo>
                      <a:pt x="362006" y="841729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58EE901-0A46-E6CE-4781-9D393F76F80D}"/>
                  </a:ext>
                </a:extLst>
              </p:cNvPr>
              <p:cNvSpPr/>
              <p:nvPr/>
            </p:nvSpPr>
            <p:spPr>
              <a:xfrm>
                <a:off x="7373728" y="4594436"/>
                <a:ext cx="30143" cy="89309"/>
              </a:xfrm>
              <a:custGeom>
                <a:avLst/>
                <a:gdLst>
                  <a:gd name="connsiteX0" fmla="*/ 0 w 30143"/>
                  <a:gd name="connsiteY0" fmla="*/ 0 h 89309"/>
                  <a:gd name="connsiteX1" fmla="*/ 30143 w 30143"/>
                  <a:gd name="connsiteY1" fmla="*/ 89309 h 89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143" h="89309">
                    <a:moveTo>
                      <a:pt x="0" y="0"/>
                    </a:moveTo>
                    <a:cubicBezTo>
                      <a:pt x="3750" y="29433"/>
                      <a:pt x="20624" y="62329"/>
                      <a:pt x="30143" y="89309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2BB458B3-1D7D-E26F-2CD3-2BD156010E52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864B4E8-EC6C-5F5F-5F7D-0FE4C882DA43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8E8415D3-B711-52E7-882A-CC1C50275FA2}"/>
                  </a:ext>
                </a:extLst>
              </p:cNvPr>
              <p:cNvSpPr/>
              <p:nvPr/>
            </p:nvSpPr>
            <p:spPr>
              <a:xfrm>
                <a:off x="8319414" y="4058291"/>
                <a:ext cx="131389" cy="83538"/>
              </a:xfrm>
              <a:custGeom>
                <a:avLst/>
                <a:gdLst>
                  <a:gd name="connsiteX0" fmla="*/ 0 w 131389"/>
                  <a:gd name="connsiteY0" fmla="*/ 0 h 83538"/>
                  <a:gd name="connsiteX1" fmla="*/ 131389 w 131389"/>
                  <a:gd name="connsiteY1" fmla="*/ 83538 h 8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1389" h="83538">
                    <a:moveTo>
                      <a:pt x="0" y="0"/>
                    </a:moveTo>
                    <a:cubicBezTo>
                      <a:pt x="43268" y="22363"/>
                      <a:pt x="95766" y="52951"/>
                      <a:pt x="131389" y="83538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2EF009D-24BE-0404-C49E-BDFC8FFE94A9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A57BD1EB-D3D6-5171-E827-E95B08E54DFD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896A2B7D-EDB7-A5DD-5649-A0EFD42F14D6}"/>
                  </a:ext>
                </a:extLst>
              </p:cNvPr>
              <p:cNvSpPr/>
              <p:nvPr/>
            </p:nvSpPr>
            <p:spPr>
              <a:xfrm>
                <a:off x="9081212" y="3952534"/>
                <a:ext cx="33748" cy="82239"/>
              </a:xfrm>
              <a:custGeom>
                <a:avLst/>
                <a:gdLst>
                  <a:gd name="connsiteX0" fmla="*/ 33749 w 33748"/>
                  <a:gd name="connsiteY0" fmla="*/ 0 h 82239"/>
                  <a:gd name="connsiteX1" fmla="*/ 0 w 33748"/>
                  <a:gd name="connsiteY1" fmla="*/ 82240 h 82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748" h="82239">
                    <a:moveTo>
                      <a:pt x="33749" y="0"/>
                    </a:moveTo>
                    <a:cubicBezTo>
                      <a:pt x="18749" y="24672"/>
                      <a:pt x="9375" y="54105"/>
                      <a:pt x="0" y="82240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F26D341D-B815-F871-1280-D67A54D2B448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B10B772E-222A-39CA-7035-4C3B5E27FF96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B0E492B9-1890-0A8E-DBE0-16729FF1A77B}"/>
                  </a:ext>
                </a:extLst>
              </p:cNvPr>
              <p:cNvSpPr/>
              <p:nvPr/>
            </p:nvSpPr>
            <p:spPr>
              <a:xfrm>
                <a:off x="9739890" y="3889051"/>
                <a:ext cx="61872" cy="99841"/>
              </a:xfrm>
              <a:custGeom>
                <a:avLst/>
                <a:gdLst>
                  <a:gd name="connsiteX0" fmla="*/ 61873 w 61872"/>
                  <a:gd name="connsiteY0" fmla="*/ 0 h 99841"/>
                  <a:gd name="connsiteX1" fmla="*/ 0 w 61872"/>
                  <a:gd name="connsiteY1" fmla="*/ 99842 h 99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1872" h="99841">
                    <a:moveTo>
                      <a:pt x="61873" y="0"/>
                    </a:moveTo>
                    <a:cubicBezTo>
                      <a:pt x="33749" y="28135"/>
                      <a:pt x="18749" y="65792"/>
                      <a:pt x="0" y="99842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88106D75-51FF-AAD4-EE31-C7056F1CC121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D490384D-E891-B8C3-61CD-F7A0DBACCC70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3B36060F-C5D6-C37E-5640-0F7A6FD8FD6C}"/>
                  </a:ext>
                </a:extLst>
              </p:cNvPr>
              <p:cNvSpPr/>
              <p:nvPr/>
            </p:nvSpPr>
            <p:spPr>
              <a:xfrm>
                <a:off x="10597310" y="4071276"/>
                <a:ext cx="16753" cy="78776"/>
              </a:xfrm>
              <a:custGeom>
                <a:avLst/>
                <a:gdLst>
                  <a:gd name="connsiteX0" fmla="*/ 0 w 16753"/>
                  <a:gd name="connsiteY0" fmla="*/ 0 h 78776"/>
                  <a:gd name="connsiteX1" fmla="*/ 14999 w 16753"/>
                  <a:gd name="connsiteY1" fmla="*/ 78777 h 7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753" h="78776">
                    <a:moveTo>
                      <a:pt x="0" y="0"/>
                    </a:moveTo>
                    <a:cubicBezTo>
                      <a:pt x="3750" y="21065"/>
                      <a:pt x="22499" y="68100"/>
                      <a:pt x="14999" y="78777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1D4470B8-635F-489B-700A-BD5BED6F370A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071645A-1BE1-A2A1-D0B7-55E2BF109EDF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7C1DA79D-D0FE-A351-337C-8033D404A336}"/>
                  </a:ext>
                </a:extLst>
              </p:cNvPr>
              <p:cNvSpPr/>
              <p:nvPr/>
            </p:nvSpPr>
            <p:spPr>
              <a:xfrm>
                <a:off x="10784947" y="4653158"/>
                <a:ext cx="135139" cy="156399"/>
              </a:xfrm>
              <a:custGeom>
                <a:avLst/>
                <a:gdLst>
                  <a:gd name="connsiteX0" fmla="*/ 135139 w 135139"/>
                  <a:gd name="connsiteY0" fmla="*/ 0 h 156399"/>
                  <a:gd name="connsiteX1" fmla="*/ 0 w 135139"/>
                  <a:gd name="connsiteY1" fmla="*/ 156399 h 156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139" h="156399">
                    <a:moveTo>
                      <a:pt x="135139" y="0"/>
                    </a:moveTo>
                    <a:cubicBezTo>
                      <a:pt x="103265" y="60020"/>
                      <a:pt x="59998" y="112971"/>
                      <a:pt x="0" y="156399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3B72DDAB-DB89-D290-1CF2-CB9A0E6E06E0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97ADB78-A002-57C0-8E12-FB3AD5447830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C9AB4499-974B-3E02-76F3-559193F72C29}"/>
                  </a:ext>
                </a:extLst>
              </p:cNvPr>
              <p:cNvSpPr/>
              <p:nvPr/>
            </p:nvSpPr>
            <p:spPr>
              <a:xfrm>
                <a:off x="10201411" y="5098838"/>
                <a:ext cx="313170" cy="418556"/>
              </a:xfrm>
              <a:custGeom>
                <a:avLst/>
                <a:gdLst>
                  <a:gd name="connsiteX0" fmla="*/ 311527 w 313170"/>
                  <a:gd name="connsiteY0" fmla="*/ 418556 h 418556"/>
                  <a:gd name="connsiteX1" fmla="*/ 0 w 313170"/>
                  <a:gd name="connsiteY1" fmla="*/ 0 h 418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3170" h="418556">
                    <a:moveTo>
                      <a:pt x="311527" y="418556"/>
                    </a:moveTo>
                    <a:cubicBezTo>
                      <a:pt x="326526" y="323331"/>
                      <a:pt x="240135" y="88155"/>
                      <a:pt x="0" y="0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B38EC0D-A61E-29C3-85B0-7046CA4ED2A8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9EF9859-2B85-FCB1-4DFE-4C9F1C186153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321677F-3A54-526F-7F02-7EBA5E726431}"/>
                  </a:ext>
                </a:extLst>
              </p:cNvPr>
              <p:cNvSpPr/>
              <p:nvPr/>
            </p:nvSpPr>
            <p:spPr>
              <a:xfrm>
                <a:off x="9683498" y="5793546"/>
                <a:ext cx="24374" cy="111816"/>
              </a:xfrm>
              <a:custGeom>
                <a:avLst/>
                <a:gdLst>
                  <a:gd name="connsiteX0" fmla="*/ 0 w 24374"/>
                  <a:gd name="connsiteY0" fmla="*/ 111817 h 111816"/>
                  <a:gd name="connsiteX1" fmla="*/ 24374 w 24374"/>
                  <a:gd name="connsiteY1" fmla="*/ 0 h 111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374" h="111816">
                    <a:moveTo>
                      <a:pt x="0" y="111817"/>
                    </a:moveTo>
                    <a:cubicBezTo>
                      <a:pt x="14999" y="73006"/>
                      <a:pt x="20624" y="37657"/>
                      <a:pt x="24374" y="0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2AD0E21A-2966-7006-A474-A682527EFB17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AB453D0F-6603-1268-C258-AAA8E195F3CA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6CE7AD9-35D0-41C2-EFDC-7A324341761D}"/>
                  </a:ext>
                </a:extLst>
              </p:cNvPr>
              <p:cNvSpPr/>
              <p:nvPr/>
            </p:nvSpPr>
            <p:spPr>
              <a:xfrm>
                <a:off x="8486427" y="5944175"/>
                <a:ext cx="67497" cy="102150"/>
              </a:xfrm>
              <a:custGeom>
                <a:avLst/>
                <a:gdLst>
                  <a:gd name="connsiteX0" fmla="*/ 67498 w 67497"/>
                  <a:gd name="connsiteY0" fmla="*/ 102150 h 102150"/>
                  <a:gd name="connsiteX1" fmla="*/ 0 w 67497"/>
                  <a:gd name="connsiteY1" fmla="*/ 0 h 102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497" h="102150">
                    <a:moveTo>
                      <a:pt x="67498" y="102150"/>
                    </a:moveTo>
                    <a:cubicBezTo>
                      <a:pt x="37499" y="71707"/>
                      <a:pt x="18749" y="36359"/>
                      <a:pt x="0" y="0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1BF037C4-4503-0F5C-836A-91C886C63CE8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9EB86CF7-4CE3-383D-A6FA-E6E862954AA5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908A9FC5-7765-7D1D-00B3-9D90C53CD9F7}"/>
                  </a:ext>
                </a:extLst>
              </p:cNvPr>
              <p:cNvSpPr/>
              <p:nvPr/>
            </p:nvSpPr>
            <p:spPr>
              <a:xfrm>
                <a:off x="7555740" y="5804223"/>
                <a:ext cx="105140" cy="22363"/>
              </a:xfrm>
              <a:custGeom>
                <a:avLst/>
                <a:gdLst>
                  <a:gd name="connsiteX0" fmla="*/ 0 w 105140"/>
                  <a:gd name="connsiteY0" fmla="*/ 22363 h 22363"/>
                  <a:gd name="connsiteX1" fmla="*/ 105140 w 105140"/>
                  <a:gd name="connsiteY1" fmla="*/ 0 h 22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5140" h="22363">
                    <a:moveTo>
                      <a:pt x="0" y="22363"/>
                    </a:moveTo>
                    <a:cubicBezTo>
                      <a:pt x="35768" y="17602"/>
                      <a:pt x="71392" y="10532"/>
                      <a:pt x="105140" y="0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24B7F2FB-67C2-51F0-699F-ABE4D27BACA9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7974840C-5C69-F9BD-264B-BD55959FAF44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8F40CD17-5E35-52EF-5000-CCF8D4C7D3BA}"/>
                  </a:ext>
                </a:extLst>
              </p:cNvPr>
              <p:cNvSpPr/>
              <p:nvPr/>
            </p:nvSpPr>
            <p:spPr>
              <a:xfrm>
                <a:off x="7212484" y="5238646"/>
                <a:ext cx="236385" cy="49404"/>
              </a:xfrm>
              <a:custGeom>
                <a:avLst/>
                <a:gdLst>
                  <a:gd name="connsiteX0" fmla="*/ 0 w 236385"/>
                  <a:gd name="connsiteY0" fmla="*/ 0 h 49404"/>
                  <a:gd name="connsiteX1" fmla="*/ 236385 w 236385"/>
                  <a:gd name="connsiteY1" fmla="*/ 47035 h 4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6385" h="49404">
                    <a:moveTo>
                      <a:pt x="0" y="0"/>
                    </a:moveTo>
                    <a:cubicBezTo>
                      <a:pt x="61873" y="30587"/>
                      <a:pt x="133120" y="57712"/>
                      <a:pt x="236385" y="47035"/>
                    </a:cubicBezTo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B5F26CFB-283C-41D1-0C82-B1AE743F2C80}"/>
                  </a:ext>
                </a:extLst>
              </p:cNvPr>
              <p:cNvSpPr/>
              <p:nvPr/>
            </p:nvSpPr>
            <p:spPr>
              <a:xfrm>
                <a:off x="7011722" y="3752706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BAC32BDF-1E15-155D-8605-AC4F8FFFF2AD}"/>
                  </a:ext>
                </a:extLst>
              </p:cNvPr>
              <p:cNvSpPr/>
              <p:nvPr/>
            </p:nvSpPr>
            <p:spPr>
              <a:xfrm>
                <a:off x="11064601" y="6292178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14401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62" name="Graphic 3">
              <a:extLst>
                <a:ext uri="{FF2B5EF4-FFF2-40B4-BE49-F238E27FC236}">
                  <a16:creationId xmlns:a16="http://schemas.microsoft.com/office/drawing/2014/main" id="{BD78B564-EE22-1589-62F5-0D43438DA9B7}"/>
                </a:ext>
              </a:extLst>
            </p:cNvPr>
            <p:cNvGrpSpPr/>
            <p:nvPr/>
          </p:nvGrpSpPr>
          <p:grpSpPr>
            <a:xfrm>
              <a:off x="8280761" y="1517954"/>
              <a:ext cx="736126" cy="344829"/>
              <a:chOff x="8280761" y="1517954"/>
              <a:chExt cx="736126" cy="344829"/>
            </a:xfrm>
          </p:grpSpPr>
          <p:grpSp>
            <p:nvGrpSpPr>
              <p:cNvPr id="63" name="Graphic 3">
                <a:extLst>
                  <a:ext uri="{FF2B5EF4-FFF2-40B4-BE49-F238E27FC236}">
                    <a16:creationId xmlns:a16="http://schemas.microsoft.com/office/drawing/2014/main" id="{1E529DFE-4630-B1DC-34C2-083A4ADBB1F3}"/>
                  </a:ext>
                </a:extLst>
              </p:cNvPr>
              <p:cNvGrpSpPr/>
              <p:nvPr/>
            </p:nvGrpSpPr>
            <p:grpSpPr>
              <a:xfrm>
                <a:off x="8280761" y="1517954"/>
                <a:ext cx="736126" cy="338480"/>
                <a:chOff x="8280761" y="1517954"/>
                <a:chExt cx="736126" cy="338480"/>
              </a:xfrm>
              <a:noFill/>
            </p:grpSpPr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3E0C8E6D-FF2D-7E10-B78C-9D9EC71566C6}"/>
                    </a:ext>
                  </a:extLst>
                </p:cNvPr>
                <p:cNvSpPr/>
                <p:nvPr/>
              </p:nvSpPr>
              <p:spPr>
                <a:xfrm>
                  <a:off x="8280761" y="1517954"/>
                  <a:ext cx="736126" cy="338480"/>
                </a:xfrm>
                <a:custGeom>
                  <a:avLst/>
                  <a:gdLst>
                    <a:gd name="connsiteX0" fmla="*/ 0 w 736126"/>
                    <a:gd name="connsiteY0" fmla="*/ 0 h 338480"/>
                    <a:gd name="connsiteX1" fmla="*/ 736127 w 736126"/>
                    <a:gd name="connsiteY1" fmla="*/ 0 h 338480"/>
                    <a:gd name="connsiteX2" fmla="*/ 736127 w 736126"/>
                    <a:gd name="connsiteY2" fmla="*/ 338481 h 338480"/>
                    <a:gd name="connsiteX3" fmla="*/ 0 w 736126"/>
                    <a:gd name="connsiteY3" fmla="*/ 338481 h 338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126" h="338480">
                      <a:moveTo>
                        <a:pt x="0" y="0"/>
                      </a:moveTo>
                      <a:lnTo>
                        <a:pt x="736127" y="0"/>
                      </a:lnTo>
                      <a:lnTo>
                        <a:pt x="736127" y="338481"/>
                      </a:lnTo>
                      <a:lnTo>
                        <a:pt x="0" y="338481"/>
                      </a:lnTo>
                      <a:close/>
                    </a:path>
                  </a:pathLst>
                </a:custGeom>
                <a:noFill/>
                <a:ln w="4064" cap="flat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87C9AB76-DAE9-9CD8-7F35-FB518613EA30}"/>
                    </a:ext>
                  </a:extLst>
                </p:cNvPr>
                <p:cNvSpPr/>
                <p:nvPr/>
              </p:nvSpPr>
              <p:spPr>
                <a:xfrm>
                  <a:off x="8280906" y="1518098"/>
                  <a:ext cx="735693" cy="338047"/>
                </a:xfrm>
                <a:custGeom>
                  <a:avLst/>
                  <a:gdLst>
                    <a:gd name="connsiteX0" fmla="*/ 0 w 735693"/>
                    <a:gd name="connsiteY0" fmla="*/ 53095 h 338047"/>
                    <a:gd name="connsiteX1" fmla="*/ 367775 w 735693"/>
                    <a:gd name="connsiteY1" fmla="*/ 0 h 338047"/>
                    <a:gd name="connsiteX2" fmla="*/ 735694 w 735693"/>
                    <a:gd name="connsiteY2" fmla="*/ 53095 h 338047"/>
                    <a:gd name="connsiteX3" fmla="*/ 735694 w 735693"/>
                    <a:gd name="connsiteY3" fmla="*/ 284809 h 338047"/>
                    <a:gd name="connsiteX4" fmla="*/ 367775 w 735693"/>
                    <a:gd name="connsiteY4" fmla="*/ 338048 h 338047"/>
                    <a:gd name="connsiteX5" fmla="*/ 0 w 735693"/>
                    <a:gd name="connsiteY5" fmla="*/ 284809 h 338047"/>
                    <a:gd name="connsiteX6" fmla="*/ 0 w 735693"/>
                    <a:gd name="connsiteY6" fmla="*/ 53095 h 33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5693" h="338047">
                      <a:moveTo>
                        <a:pt x="0" y="53095"/>
                      </a:moveTo>
                      <a:cubicBezTo>
                        <a:pt x="0" y="26548"/>
                        <a:pt x="183887" y="0"/>
                        <a:pt x="367775" y="0"/>
                      </a:cubicBezTo>
                      <a:cubicBezTo>
                        <a:pt x="551662" y="0"/>
                        <a:pt x="735694" y="26548"/>
                        <a:pt x="735694" y="53095"/>
                      </a:cubicBezTo>
                      <a:lnTo>
                        <a:pt x="735694" y="284809"/>
                      </a:lnTo>
                      <a:cubicBezTo>
                        <a:pt x="735694" y="311356"/>
                        <a:pt x="551662" y="338048"/>
                        <a:pt x="367775" y="338048"/>
                      </a:cubicBezTo>
                      <a:cubicBezTo>
                        <a:pt x="183887" y="338048"/>
                        <a:pt x="0" y="311356"/>
                        <a:pt x="0" y="284809"/>
                      </a:cubicBezTo>
                      <a:lnTo>
                        <a:pt x="0" y="53095"/>
                      </a:lnTo>
                      <a:close/>
                    </a:path>
                  </a:pathLst>
                </a:custGeom>
                <a:noFill/>
                <a:ln w="4064" cap="flat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2722BC66-5054-C1C8-BF92-7222573D4670}"/>
                    </a:ext>
                  </a:extLst>
                </p:cNvPr>
                <p:cNvSpPr/>
                <p:nvPr/>
              </p:nvSpPr>
              <p:spPr>
                <a:xfrm>
                  <a:off x="8280906" y="1518098"/>
                  <a:ext cx="144" cy="144"/>
                </a:xfrm>
                <a:custGeom>
                  <a:avLst/>
                  <a:gdLst>
                    <a:gd name="connsiteX0" fmla="*/ 0 w 144"/>
                    <a:gd name="connsiteY0" fmla="*/ 0 h 144"/>
                    <a:gd name="connsiteX1" fmla="*/ 0 w 144"/>
                    <a:gd name="connsiteY1" fmla="*/ 0 h 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4" h="144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4064" cap="flat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B9DB5365-6362-ACC6-D997-9680674B1F03}"/>
                    </a:ext>
                  </a:extLst>
                </p:cNvPr>
                <p:cNvSpPr/>
                <p:nvPr/>
              </p:nvSpPr>
              <p:spPr>
                <a:xfrm>
                  <a:off x="9016599" y="1856146"/>
                  <a:ext cx="144" cy="144"/>
                </a:xfrm>
                <a:custGeom>
                  <a:avLst/>
                  <a:gdLst>
                    <a:gd name="connsiteX0" fmla="*/ 0 w 144"/>
                    <a:gd name="connsiteY0" fmla="*/ 0 h 144"/>
                    <a:gd name="connsiteX1" fmla="*/ 0 w 144"/>
                    <a:gd name="connsiteY1" fmla="*/ 0 h 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4" h="144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4064" cap="flat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4D98861E-0312-B9F7-6DF0-620F636923D7}"/>
                    </a:ext>
                  </a:extLst>
                </p:cNvPr>
                <p:cNvSpPr/>
                <p:nvPr/>
              </p:nvSpPr>
              <p:spPr>
                <a:xfrm>
                  <a:off x="8280906" y="1571193"/>
                  <a:ext cx="735693" cy="53239"/>
                </a:xfrm>
                <a:custGeom>
                  <a:avLst/>
                  <a:gdLst>
                    <a:gd name="connsiteX0" fmla="*/ 0 w 735693"/>
                    <a:gd name="connsiteY0" fmla="*/ 0 h 53239"/>
                    <a:gd name="connsiteX1" fmla="*/ 367775 w 735693"/>
                    <a:gd name="connsiteY1" fmla="*/ 53239 h 53239"/>
                    <a:gd name="connsiteX2" fmla="*/ 735694 w 735693"/>
                    <a:gd name="connsiteY2" fmla="*/ 0 h 53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35693" h="53239">
                      <a:moveTo>
                        <a:pt x="0" y="0"/>
                      </a:moveTo>
                      <a:cubicBezTo>
                        <a:pt x="0" y="26548"/>
                        <a:pt x="183887" y="53239"/>
                        <a:pt x="367775" y="53239"/>
                      </a:cubicBezTo>
                      <a:cubicBezTo>
                        <a:pt x="551662" y="53239"/>
                        <a:pt x="735694" y="26548"/>
                        <a:pt x="735694" y="0"/>
                      </a:cubicBezTo>
                    </a:path>
                  </a:pathLst>
                </a:custGeom>
                <a:noFill/>
                <a:ln w="4064" cap="flat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8EE62C89-0C05-CB5D-36A5-71898BDC7909}"/>
                    </a:ext>
                  </a:extLst>
                </p:cNvPr>
                <p:cNvSpPr/>
                <p:nvPr/>
              </p:nvSpPr>
              <p:spPr>
                <a:xfrm>
                  <a:off x="8280906" y="1518098"/>
                  <a:ext cx="144" cy="144"/>
                </a:xfrm>
                <a:custGeom>
                  <a:avLst/>
                  <a:gdLst>
                    <a:gd name="connsiteX0" fmla="*/ 0 w 144"/>
                    <a:gd name="connsiteY0" fmla="*/ 0 h 144"/>
                    <a:gd name="connsiteX1" fmla="*/ 0 w 144"/>
                    <a:gd name="connsiteY1" fmla="*/ 0 h 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4" h="144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4064" cap="flat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5F85505E-9641-CEBE-4DE7-2EEE3EF0B209}"/>
                    </a:ext>
                  </a:extLst>
                </p:cNvPr>
                <p:cNvSpPr/>
                <p:nvPr/>
              </p:nvSpPr>
              <p:spPr>
                <a:xfrm>
                  <a:off x="9016599" y="1856146"/>
                  <a:ext cx="144" cy="144"/>
                </a:xfrm>
                <a:custGeom>
                  <a:avLst/>
                  <a:gdLst>
                    <a:gd name="connsiteX0" fmla="*/ 0 w 144"/>
                    <a:gd name="connsiteY0" fmla="*/ 0 h 144"/>
                    <a:gd name="connsiteX1" fmla="*/ 0 w 144"/>
                    <a:gd name="connsiteY1" fmla="*/ 0 h 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4" h="144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4064" cap="flat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71" name="Graphic 3">
                <a:extLst>
                  <a:ext uri="{FF2B5EF4-FFF2-40B4-BE49-F238E27FC236}">
                    <a16:creationId xmlns:a16="http://schemas.microsoft.com/office/drawing/2014/main" id="{635A52D7-AAC6-65D2-905E-6128E2E50DA2}"/>
                  </a:ext>
                </a:extLst>
              </p:cNvPr>
              <p:cNvGrpSpPr/>
              <p:nvPr/>
            </p:nvGrpSpPr>
            <p:grpSpPr>
              <a:xfrm>
                <a:off x="8410708" y="1621259"/>
                <a:ext cx="533778" cy="241524"/>
                <a:chOff x="8410708" y="1621259"/>
                <a:chExt cx="533778" cy="241524"/>
              </a:xfrm>
            </p:grpSpPr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1394E8C8-1237-8515-723D-42A4E8119376}"/>
                    </a:ext>
                  </a:extLst>
                </p:cNvPr>
                <p:cNvSpPr/>
                <p:nvPr/>
              </p:nvSpPr>
              <p:spPr>
                <a:xfrm>
                  <a:off x="8410708" y="1621259"/>
                  <a:ext cx="533778" cy="241524"/>
                </a:xfrm>
                <a:custGeom>
                  <a:avLst/>
                  <a:gdLst>
                    <a:gd name="connsiteX0" fmla="*/ 0 w 533778"/>
                    <a:gd name="connsiteY0" fmla="*/ 0 h 241524"/>
                    <a:gd name="connsiteX1" fmla="*/ 533778 w 533778"/>
                    <a:gd name="connsiteY1" fmla="*/ 0 h 241524"/>
                    <a:gd name="connsiteX2" fmla="*/ 533778 w 533778"/>
                    <a:gd name="connsiteY2" fmla="*/ 241525 h 241524"/>
                    <a:gd name="connsiteX3" fmla="*/ 0 w 533778"/>
                    <a:gd name="connsiteY3" fmla="*/ 241525 h 241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778" h="241524">
                      <a:moveTo>
                        <a:pt x="0" y="0"/>
                      </a:moveTo>
                      <a:lnTo>
                        <a:pt x="533778" y="0"/>
                      </a:lnTo>
                      <a:lnTo>
                        <a:pt x="533778" y="241525"/>
                      </a:lnTo>
                      <a:lnTo>
                        <a:pt x="0" y="241525"/>
                      </a:lnTo>
                      <a:close/>
                    </a:path>
                  </a:pathLst>
                </a:custGeom>
                <a:noFill/>
                <a:ln w="4064" cap="flat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5E4C1BD2-5432-4B9A-50E3-B3ED1E51A6A9}"/>
                    </a:ext>
                  </a:extLst>
                </p:cNvPr>
                <p:cNvSpPr txBox="1"/>
                <p:nvPr/>
              </p:nvSpPr>
              <p:spPr>
                <a:xfrm>
                  <a:off x="8355325" y="1593718"/>
                  <a:ext cx="589884" cy="1938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720" spc="0" baseline="0">
                      <a:ln/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Metadata 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5411A3CA-C7F3-D67C-9654-5CF9B193656E}"/>
                    </a:ext>
                  </a:extLst>
                </p:cNvPr>
                <p:cNvSpPr txBox="1"/>
                <p:nvPr/>
              </p:nvSpPr>
              <p:spPr>
                <a:xfrm>
                  <a:off x="8355325" y="1696301"/>
                  <a:ext cx="488205" cy="1938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720" spc="0" baseline="0">
                      <a:ln/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storage</a:t>
                  </a:r>
                </a:p>
              </p:txBody>
            </p:sp>
          </p:grpSp>
        </p:grpSp>
        <p:grpSp>
          <p:nvGrpSpPr>
            <p:cNvPr id="75" name="Graphic 3">
              <a:extLst>
                <a:ext uri="{FF2B5EF4-FFF2-40B4-BE49-F238E27FC236}">
                  <a16:creationId xmlns:a16="http://schemas.microsoft.com/office/drawing/2014/main" id="{92BB0845-606C-4E23-0A8D-AFF070C0460E}"/>
                </a:ext>
              </a:extLst>
            </p:cNvPr>
            <p:cNvGrpSpPr/>
            <p:nvPr/>
          </p:nvGrpSpPr>
          <p:grpSpPr>
            <a:xfrm>
              <a:off x="7098113" y="116707"/>
              <a:ext cx="389985" cy="447844"/>
              <a:chOff x="7098113" y="116707"/>
              <a:chExt cx="389985" cy="447844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FB668B12-7154-32CA-6A28-C65E0D6BBACD}"/>
                  </a:ext>
                </a:extLst>
              </p:cNvPr>
              <p:cNvSpPr/>
              <p:nvPr/>
            </p:nvSpPr>
            <p:spPr>
              <a:xfrm>
                <a:off x="7098113" y="116707"/>
                <a:ext cx="389985" cy="447844"/>
              </a:xfrm>
              <a:custGeom>
                <a:avLst/>
                <a:gdLst>
                  <a:gd name="connsiteX0" fmla="*/ 0 w 389985"/>
                  <a:gd name="connsiteY0" fmla="*/ 0 h 447844"/>
                  <a:gd name="connsiteX1" fmla="*/ 389986 w 389985"/>
                  <a:gd name="connsiteY1" fmla="*/ 0 h 447844"/>
                  <a:gd name="connsiteX2" fmla="*/ 389986 w 389985"/>
                  <a:gd name="connsiteY2" fmla="*/ 447845 h 447844"/>
                  <a:gd name="connsiteX3" fmla="*/ 0 w 389985"/>
                  <a:gd name="connsiteY3" fmla="*/ 447845 h 447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9985" h="447844">
                    <a:moveTo>
                      <a:pt x="0" y="0"/>
                    </a:moveTo>
                    <a:lnTo>
                      <a:pt x="389986" y="0"/>
                    </a:lnTo>
                    <a:lnTo>
                      <a:pt x="389986" y="447845"/>
                    </a:lnTo>
                    <a:lnTo>
                      <a:pt x="0" y="447845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DFCA2193-D7B4-B381-9BDA-7CF3A4049282}"/>
                  </a:ext>
                </a:extLst>
              </p:cNvPr>
              <p:cNvSpPr/>
              <p:nvPr/>
            </p:nvSpPr>
            <p:spPr>
              <a:xfrm>
                <a:off x="7098257" y="116851"/>
                <a:ext cx="389552" cy="447412"/>
              </a:xfrm>
              <a:custGeom>
                <a:avLst/>
                <a:gdLst>
                  <a:gd name="connsiteX0" fmla="*/ 0 w 389552"/>
                  <a:gd name="connsiteY0" fmla="*/ 70409 h 447412"/>
                  <a:gd name="connsiteX1" fmla="*/ 194704 w 389552"/>
                  <a:gd name="connsiteY1" fmla="*/ 0 h 447412"/>
                  <a:gd name="connsiteX2" fmla="*/ 389553 w 389552"/>
                  <a:gd name="connsiteY2" fmla="*/ 70409 h 447412"/>
                  <a:gd name="connsiteX3" fmla="*/ 389553 w 389552"/>
                  <a:gd name="connsiteY3" fmla="*/ 376859 h 447412"/>
                  <a:gd name="connsiteX4" fmla="*/ 194704 w 389552"/>
                  <a:gd name="connsiteY4" fmla="*/ 447412 h 447412"/>
                  <a:gd name="connsiteX5" fmla="*/ 0 w 389552"/>
                  <a:gd name="connsiteY5" fmla="*/ 376859 h 447412"/>
                  <a:gd name="connsiteX6" fmla="*/ 0 w 389552"/>
                  <a:gd name="connsiteY6" fmla="*/ 70409 h 447412"/>
                  <a:gd name="connsiteX7" fmla="*/ 0 w 389552"/>
                  <a:gd name="connsiteY7" fmla="*/ 0 h 447412"/>
                  <a:gd name="connsiteX8" fmla="*/ 0 w 389552"/>
                  <a:gd name="connsiteY8" fmla="*/ 0 h 447412"/>
                  <a:gd name="connsiteX9" fmla="*/ 389553 w 389552"/>
                  <a:gd name="connsiteY9" fmla="*/ 447412 h 447412"/>
                  <a:gd name="connsiteX10" fmla="*/ 389553 w 389552"/>
                  <a:gd name="connsiteY10" fmla="*/ 447412 h 44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552" h="447412">
                    <a:moveTo>
                      <a:pt x="0" y="70409"/>
                    </a:moveTo>
                    <a:cubicBezTo>
                      <a:pt x="0" y="35204"/>
                      <a:pt x="97352" y="0"/>
                      <a:pt x="194704" y="0"/>
                    </a:cubicBezTo>
                    <a:cubicBezTo>
                      <a:pt x="292057" y="0"/>
                      <a:pt x="389553" y="35204"/>
                      <a:pt x="389553" y="70409"/>
                    </a:cubicBezTo>
                    <a:lnTo>
                      <a:pt x="389553" y="376859"/>
                    </a:lnTo>
                    <a:cubicBezTo>
                      <a:pt x="389553" y="412064"/>
                      <a:pt x="292057" y="447412"/>
                      <a:pt x="194704" y="447412"/>
                    </a:cubicBezTo>
                    <a:cubicBezTo>
                      <a:pt x="97352" y="447412"/>
                      <a:pt x="0" y="412064"/>
                      <a:pt x="0" y="376859"/>
                    </a:cubicBezTo>
                    <a:lnTo>
                      <a:pt x="0" y="70409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389553" y="447412"/>
                    </a:moveTo>
                    <a:lnTo>
                      <a:pt x="389553" y="447412"/>
                    </a:lnTo>
                    <a:close/>
                  </a:path>
                </a:pathLst>
              </a:custGeom>
              <a:solidFill>
                <a:srgbClr val="FF99CC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3E73097E-14D0-AE8C-EF6F-42CCCCFD772F}"/>
                  </a:ext>
                </a:extLst>
              </p:cNvPr>
              <p:cNvSpPr/>
              <p:nvPr/>
            </p:nvSpPr>
            <p:spPr>
              <a:xfrm>
                <a:off x="7098257" y="116851"/>
                <a:ext cx="389552" cy="447412"/>
              </a:xfrm>
              <a:custGeom>
                <a:avLst/>
                <a:gdLst>
                  <a:gd name="connsiteX0" fmla="*/ 0 w 389552"/>
                  <a:gd name="connsiteY0" fmla="*/ 70409 h 447412"/>
                  <a:gd name="connsiteX1" fmla="*/ 194704 w 389552"/>
                  <a:gd name="connsiteY1" fmla="*/ 0 h 447412"/>
                  <a:gd name="connsiteX2" fmla="*/ 389553 w 389552"/>
                  <a:gd name="connsiteY2" fmla="*/ 70409 h 447412"/>
                  <a:gd name="connsiteX3" fmla="*/ 389553 w 389552"/>
                  <a:gd name="connsiteY3" fmla="*/ 376859 h 447412"/>
                  <a:gd name="connsiteX4" fmla="*/ 194704 w 389552"/>
                  <a:gd name="connsiteY4" fmla="*/ 447412 h 447412"/>
                  <a:gd name="connsiteX5" fmla="*/ 0 w 389552"/>
                  <a:gd name="connsiteY5" fmla="*/ 376859 h 447412"/>
                  <a:gd name="connsiteX6" fmla="*/ 0 w 389552"/>
                  <a:gd name="connsiteY6" fmla="*/ 70409 h 44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552" h="447412">
                    <a:moveTo>
                      <a:pt x="0" y="70409"/>
                    </a:moveTo>
                    <a:cubicBezTo>
                      <a:pt x="0" y="35204"/>
                      <a:pt x="97352" y="0"/>
                      <a:pt x="194704" y="0"/>
                    </a:cubicBezTo>
                    <a:cubicBezTo>
                      <a:pt x="292057" y="0"/>
                      <a:pt x="389553" y="35204"/>
                      <a:pt x="389553" y="70409"/>
                    </a:cubicBezTo>
                    <a:lnTo>
                      <a:pt x="389553" y="376859"/>
                    </a:lnTo>
                    <a:cubicBezTo>
                      <a:pt x="389553" y="412064"/>
                      <a:pt x="292057" y="447412"/>
                      <a:pt x="194704" y="447412"/>
                    </a:cubicBezTo>
                    <a:cubicBezTo>
                      <a:pt x="97352" y="447412"/>
                      <a:pt x="0" y="412064"/>
                      <a:pt x="0" y="376859"/>
                    </a:cubicBezTo>
                    <a:lnTo>
                      <a:pt x="0" y="70409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04D9AD57-55DC-F366-1E35-D7506C45E803}"/>
                  </a:ext>
                </a:extLst>
              </p:cNvPr>
              <p:cNvSpPr/>
              <p:nvPr/>
            </p:nvSpPr>
            <p:spPr>
              <a:xfrm>
                <a:off x="7098257" y="116851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CE2E0516-EE1B-4A39-C953-7145F75EB26D}"/>
                  </a:ext>
                </a:extLst>
              </p:cNvPr>
              <p:cNvSpPr/>
              <p:nvPr/>
            </p:nvSpPr>
            <p:spPr>
              <a:xfrm>
                <a:off x="7487810" y="564264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60376AFC-12BE-2A25-4F51-B762073087F2}"/>
                  </a:ext>
                </a:extLst>
              </p:cNvPr>
              <p:cNvSpPr/>
              <p:nvPr/>
            </p:nvSpPr>
            <p:spPr>
              <a:xfrm>
                <a:off x="7098257" y="116851"/>
                <a:ext cx="389552" cy="447412"/>
              </a:xfrm>
              <a:custGeom>
                <a:avLst/>
                <a:gdLst>
                  <a:gd name="connsiteX0" fmla="*/ 0 w 389552"/>
                  <a:gd name="connsiteY0" fmla="*/ 70409 h 447412"/>
                  <a:gd name="connsiteX1" fmla="*/ 194704 w 389552"/>
                  <a:gd name="connsiteY1" fmla="*/ 140817 h 447412"/>
                  <a:gd name="connsiteX2" fmla="*/ 389553 w 389552"/>
                  <a:gd name="connsiteY2" fmla="*/ 70409 h 447412"/>
                  <a:gd name="connsiteX3" fmla="*/ 0 w 389552"/>
                  <a:gd name="connsiteY3" fmla="*/ 70409 h 447412"/>
                  <a:gd name="connsiteX4" fmla="*/ 0 w 389552"/>
                  <a:gd name="connsiteY4" fmla="*/ 0 h 447412"/>
                  <a:gd name="connsiteX5" fmla="*/ 0 w 389552"/>
                  <a:gd name="connsiteY5" fmla="*/ 0 h 447412"/>
                  <a:gd name="connsiteX6" fmla="*/ 389553 w 389552"/>
                  <a:gd name="connsiteY6" fmla="*/ 447412 h 447412"/>
                  <a:gd name="connsiteX7" fmla="*/ 389553 w 389552"/>
                  <a:gd name="connsiteY7" fmla="*/ 447412 h 44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52" h="447412">
                    <a:moveTo>
                      <a:pt x="0" y="70409"/>
                    </a:moveTo>
                    <a:cubicBezTo>
                      <a:pt x="0" y="105613"/>
                      <a:pt x="97352" y="140817"/>
                      <a:pt x="194704" y="140817"/>
                    </a:cubicBezTo>
                    <a:cubicBezTo>
                      <a:pt x="292057" y="140817"/>
                      <a:pt x="389553" y="105613"/>
                      <a:pt x="389553" y="70409"/>
                    </a:cubicBezTo>
                    <a:lnTo>
                      <a:pt x="0" y="70409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389553" y="447412"/>
                    </a:moveTo>
                    <a:lnTo>
                      <a:pt x="389553" y="447412"/>
                    </a:lnTo>
                    <a:close/>
                  </a:path>
                </a:pathLst>
              </a:custGeom>
              <a:solidFill>
                <a:srgbClr val="FF99CC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4F97F1BD-B431-B707-F9F6-37A9D8F16498}"/>
                  </a:ext>
                </a:extLst>
              </p:cNvPr>
              <p:cNvSpPr/>
              <p:nvPr/>
            </p:nvSpPr>
            <p:spPr>
              <a:xfrm>
                <a:off x="7098257" y="187260"/>
                <a:ext cx="389552" cy="70408"/>
              </a:xfrm>
              <a:custGeom>
                <a:avLst/>
                <a:gdLst>
                  <a:gd name="connsiteX0" fmla="*/ 0 w 389552"/>
                  <a:gd name="connsiteY0" fmla="*/ 0 h 70408"/>
                  <a:gd name="connsiteX1" fmla="*/ 194704 w 389552"/>
                  <a:gd name="connsiteY1" fmla="*/ 70409 h 70408"/>
                  <a:gd name="connsiteX2" fmla="*/ 389553 w 389552"/>
                  <a:gd name="connsiteY2" fmla="*/ 0 h 70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9552" h="70408">
                    <a:moveTo>
                      <a:pt x="0" y="0"/>
                    </a:moveTo>
                    <a:cubicBezTo>
                      <a:pt x="0" y="35204"/>
                      <a:pt x="97352" y="70409"/>
                      <a:pt x="194704" y="70409"/>
                    </a:cubicBezTo>
                    <a:cubicBezTo>
                      <a:pt x="292057" y="70409"/>
                      <a:pt x="389553" y="35204"/>
                      <a:pt x="389553" y="0"/>
                    </a:cubicBez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871A873F-EEA3-C9A1-0B1D-8124088746F8}"/>
                  </a:ext>
                </a:extLst>
              </p:cNvPr>
              <p:cNvSpPr/>
              <p:nvPr/>
            </p:nvSpPr>
            <p:spPr>
              <a:xfrm>
                <a:off x="7098257" y="116851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8A5BB140-074A-65D6-C0BA-6597EA15B735}"/>
                  </a:ext>
                </a:extLst>
              </p:cNvPr>
              <p:cNvSpPr/>
              <p:nvPr/>
            </p:nvSpPr>
            <p:spPr>
              <a:xfrm>
                <a:off x="7487810" y="564264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5" name="Graphic 3">
              <a:extLst>
                <a:ext uri="{FF2B5EF4-FFF2-40B4-BE49-F238E27FC236}">
                  <a16:creationId xmlns:a16="http://schemas.microsoft.com/office/drawing/2014/main" id="{D9144962-8DA5-5B17-0124-6D1F5F575811}"/>
                </a:ext>
              </a:extLst>
            </p:cNvPr>
            <p:cNvGrpSpPr/>
            <p:nvPr/>
          </p:nvGrpSpPr>
          <p:grpSpPr>
            <a:xfrm>
              <a:off x="7775972" y="405267"/>
              <a:ext cx="389985" cy="447844"/>
              <a:chOff x="7775972" y="405267"/>
              <a:chExt cx="389985" cy="447844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550B32C9-E5F4-3741-6DE5-061F3F5B4995}"/>
                  </a:ext>
                </a:extLst>
              </p:cNvPr>
              <p:cNvSpPr/>
              <p:nvPr/>
            </p:nvSpPr>
            <p:spPr>
              <a:xfrm>
                <a:off x="7775972" y="405267"/>
                <a:ext cx="389985" cy="447844"/>
              </a:xfrm>
              <a:custGeom>
                <a:avLst/>
                <a:gdLst>
                  <a:gd name="connsiteX0" fmla="*/ 0 w 389985"/>
                  <a:gd name="connsiteY0" fmla="*/ 0 h 447844"/>
                  <a:gd name="connsiteX1" fmla="*/ 389986 w 389985"/>
                  <a:gd name="connsiteY1" fmla="*/ 0 h 447844"/>
                  <a:gd name="connsiteX2" fmla="*/ 389986 w 389985"/>
                  <a:gd name="connsiteY2" fmla="*/ 447845 h 447844"/>
                  <a:gd name="connsiteX3" fmla="*/ 0 w 389985"/>
                  <a:gd name="connsiteY3" fmla="*/ 447845 h 447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9985" h="447844">
                    <a:moveTo>
                      <a:pt x="0" y="0"/>
                    </a:moveTo>
                    <a:lnTo>
                      <a:pt x="389986" y="0"/>
                    </a:lnTo>
                    <a:lnTo>
                      <a:pt x="389986" y="447845"/>
                    </a:lnTo>
                    <a:lnTo>
                      <a:pt x="0" y="447845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DF58B51-40CF-3A99-ABB6-04AC357A1FAF}"/>
                  </a:ext>
                </a:extLst>
              </p:cNvPr>
              <p:cNvSpPr/>
              <p:nvPr/>
            </p:nvSpPr>
            <p:spPr>
              <a:xfrm>
                <a:off x="7776117" y="405411"/>
                <a:ext cx="389552" cy="447412"/>
              </a:xfrm>
              <a:custGeom>
                <a:avLst/>
                <a:gdLst>
                  <a:gd name="connsiteX0" fmla="*/ 0 w 389552"/>
                  <a:gd name="connsiteY0" fmla="*/ 70409 h 447412"/>
                  <a:gd name="connsiteX1" fmla="*/ 194704 w 389552"/>
                  <a:gd name="connsiteY1" fmla="*/ 0 h 447412"/>
                  <a:gd name="connsiteX2" fmla="*/ 389553 w 389552"/>
                  <a:gd name="connsiteY2" fmla="*/ 70409 h 447412"/>
                  <a:gd name="connsiteX3" fmla="*/ 389553 w 389552"/>
                  <a:gd name="connsiteY3" fmla="*/ 376859 h 447412"/>
                  <a:gd name="connsiteX4" fmla="*/ 194704 w 389552"/>
                  <a:gd name="connsiteY4" fmla="*/ 447412 h 447412"/>
                  <a:gd name="connsiteX5" fmla="*/ 0 w 389552"/>
                  <a:gd name="connsiteY5" fmla="*/ 376859 h 447412"/>
                  <a:gd name="connsiteX6" fmla="*/ 0 w 389552"/>
                  <a:gd name="connsiteY6" fmla="*/ 70409 h 447412"/>
                  <a:gd name="connsiteX7" fmla="*/ 0 w 389552"/>
                  <a:gd name="connsiteY7" fmla="*/ 0 h 447412"/>
                  <a:gd name="connsiteX8" fmla="*/ 0 w 389552"/>
                  <a:gd name="connsiteY8" fmla="*/ 0 h 447412"/>
                  <a:gd name="connsiteX9" fmla="*/ 389553 w 389552"/>
                  <a:gd name="connsiteY9" fmla="*/ 447412 h 447412"/>
                  <a:gd name="connsiteX10" fmla="*/ 389553 w 389552"/>
                  <a:gd name="connsiteY10" fmla="*/ 447412 h 44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552" h="447412">
                    <a:moveTo>
                      <a:pt x="0" y="70409"/>
                    </a:moveTo>
                    <a:cubicBezTo>
                      <a:pt x="0" y="35204"/>
                      <a:pt x="97352" y="0"/>
                      <a:pt x="194704" y="0"/>
                    </a:cubicBezTo>
                    <a:cubicBezTo>
                      <a:pt x="292057" y="0"/>
                      <a:pt x="389553" y="35204"/>
                      <a:pt x="389553" y="70409"/>
                    </a:cubicBezTo>
                    <a:lnTo>
                      <a:pt x="389553" y="376859"/>
                    </a:lnTo>
                    <a:cubicBezTo>
                      <a:pt x="389553" y="412064"/>
                      <a:pt x="292057" y="447412"/>
                      <a:pt x="194704" y="447412"/>
                    </a:cubicBezTo>
                    <a:cubicBezTo>
                      <a:pt x="97352" y="447412"/>
                      <a:pt x="0" y="412064"/>
                      <a:pt x="0" y="376859"/>
                    </a:cubicBezTo>
                    <a:lnTo>
                      <a:pt x="0" y="70409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389553" y="447412"/>
                    </a:moveTo>
                    <a:lnTo>
                      <a:pt x="389553" y="447412"/>
                    </a:lnTo>
                    <a:close/>
                  </a:path>
                </a:pathLst>
              </a:custGeom>
              <a:solidFill>
                <a:srgbClr val="FF99CC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4BAF7827-84C2-4834-D90E-BD6B3A67C048}"/>
                  </a:ext>
                </a:extLst>
              </p:cNvPr>
              <p:cNvSpPr/>
              <p:nvPr/>
            </p:nvSpPr>
            <p:spPr>
              <a:xfrm>
                <a:off x="7776117" y="405411"/>
                <a:ext cx="389552" cy="447412"/>
              </a:xfrm>
              <a:custGeom>
                <a:avLst/>
                <a:gdLst>
                  <a:gd name="connsiteX0" fmla="*/ 0 w 389552"/>
                  <a:gd name="connsiteY0" fmla="*/ 70409 h 447412"/>
                  <a:gd name="connsiteX1" fmla="*/ 194704 w 389552"/>
                  <a:gd name="connsiteY1" fmla="*/ 0 h 447412"/>
                  <a:gd name="connsiteX2" fmla="*/ 389553 w 389552"/>
                  <a:gd name="connsiteY2" fmla="*/ 70409 h 447412"/>
                  <a:gd name="connsiteX3" fmla="*/ 389553 w 389552"/>
                  <a:gd name="connsiteY3" fmla="*/ 376859 h 447412"/>
                  <a:gd name="connsiteX4" fmla="*/ 194704 w 389552"/>
                  <a:gd name="connsiteY4" fmla="*/ 447412 h 447412"/>
                  <a:gd name="connsiteX5" fmla="*/ 0 w 389552"/>
                  <a:gd name="connsiteY5" fmla="*/ 376859 h 447412"/>
                  <a:gd name="connsiteX6" fmla="*/ 0 w 389552"/>
                  <a:gd name="connsiteY6" fmla="*/ 70409 h 44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552" h="447412">
                    <a:moveTo>
                      <a:pt x="0" y="70409"/>
                    </a:moveTo>
                    <a:cubicBezTo>
                      <a:pt x="0" y="35204"/>
                      <a:pt x="97352" y="0"/>
                      <a:pt x="194704" y="0"/>
                    </a:cubicBezTo>
                    <a:cubicBezTo>
                      <a:pt x="292057" y="0"/>
                      <a:pt x="389553" y="35204"/>
                      <a:pt x="389553" y="70409"/>
                    </a:cubicBezTo>
                    <a:lnTo>
                      <a:pt x="389553" y="376859"/>
                    </a:lnTo>
                    <a:cubicBezTo>
                      <a:pt x="389553" y="412064"/>
                      <a:pt x="292057" y="447412"/>
                      <a:pt x="194704" y="447412"/>
                    </a:cubicBezTo>
                    <a:cubicBezTo>
                      <a:pt x="97352" y="447412"/>
                      <a:pt x="0" y="412064"/>
                      <a:pt x="0" y="376859"/>
                    </a:cubicBezTo>
                    <a:lnTo>
                      <a:pt x="0" y="70409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6D1686F0-5F90-3471-6841-9945BE3A862A}"/>
                  </a:ext>
                </a:extLst>
              </p:cNvPr>
              <p:cNvSpPr/>
              <p:nvPr/>
            </p:nvSpPr>
            <p:spPr>
              <a:xfrm>
                <a:off x="7776117" y="405411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A588DEEE-D13B-E388-0DA4-C579F3B0D24E}"/>
                  </a:ext>
                </a:extLst>
              </p:cNvPr>
              <p:cNvSpPr/>
              <p:nvPr/>
            </p:nvSpPr>
            <p:spPr>
              <a:xfrm>
                <a:off x="8165669" y="852824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D84C819F-62C8-F215-A718-62B60207D900}"/>
                  </a:ext>
                </a:extLst>
              </p:cNvPr>
              <p:cNvSpPr/>
              <p:nvPr/>
            </p:nvSpPr>
            <p:spPr>
              <a:xfrm>
                <a:off x="7776117" y="405411"/>
                <a:ext cx="389552" cy="447412"/>
              </a:xfrm>
              <a:custGeom>
                <a:avLst/>
                <a:gdLst>
                  <a:gd name="connsiteX0" fmla="*/ 0 w 389552"/>
                  <a:gd name="connsiteY0" fmla="*/ 70409 h 447412"/>
                  <a:gd name="connsiteX1" fmla="*/ 194704 w 389552"/>
                  <a:gd name="connsiteY1" fmla="*/ 140817 h 447412"/>
                  <a:gd name="connsiteX2" fmla="*/ 389553 w 389552"/>
                  <a:gd name="connsiteY2" fmla="*/ 70409 h 447412"/>
                  <a:gd name="connsiteX3" fmla="*/ 0 w 389552"/>
                  <a:gd name="connsiteY3" fmla="*/ 70409 h 447412"/>
                  <a:gd name="connsiteX4" fmla="*/ 0 w 389552"/>
                  <a:gd name="connsiteY4" fmla="*/ 0 h 447412"/>
                  <a:gd name="connsiteX5" fmla="*/ 0 w 389552"/>
                  <a:gd name="connsiteY5" fmla="*/ 0 h 447412"/>
                  <a:gd name="connsiteX6" fmla="*/ 389553 w 389552"/>
                  <a:gd name="connsiteY6" fmla="*/ 447412 h 447412"/>
                  <a:gd name="connsiteX7" fmla="*/ 389553 w 389552"/>
                  <a:gd name="connsiteY7" fmla="*/ 447412 h 44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52" h="447412">
                    <a:moveTo>
                      <a:pt x="0" y="70409"/>
                    </a:moveTo>
                    <a:cubicBezTo>
                      <a:pt x="0" y="105613"/>
                      <a:pt x="97352" y="140817"/>
                      <a:pt x="194704" y="140817"/>
                    </a:cubicBezTo>
                    <a:cubicBezTo>
                      <a:pt x="292057" y="140817"/>
                      <a:pt x="389553" y="105613"/>
                      <a:pt x="389553" y="70409"/>
                    </a:cubicBezTo>
                    <a:lnTo>
                      <a:pt x="0" y="70409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389553" y="447412"/>
                    </a:moveTo>
                    <a:lnTo>
                      <a:pt x="389553" y="447412"/>
                    </a:lnTo>
                    <a:close/>
                  </a:path>
                </a:pathLst>
              </a:custGeom>
              <a:solidFill>
                <a:srgbClr val="FF99CC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84BE59C3-C8B0-8D66-EF93-1F07F9FE2A46}"/>
                  </a:ext>
                </a:extLst>
              </p:cNvPr>
              <p:cNvSpPr/>
              <p:nvPr/>
            </p:nvSpPr>
            <p:spPr>
              <a:xfrm>
                <a:off x="7776117" y="475820"/>
                <a:ext cx="389552" cy="70408"/>
              </a:xfrm>
              <a:custGeom>
                <a:avLst/>
                <a:gdLst>
                  <a:gd name="connsiteX0" fmla="*/ 0 w 389552"/>
                  <a:gd name="connsiteY0" fmla="*/ 0 h 70408"/>
                  <a:gd name="connsiteX1" fmla="*/ 194704 w 389552"/>
                  <a:gd name="connsiteY1" fmla="*/ 70409 h 70408"/>
                  <a:gd name="connsiteX2" fmla="*/ 389553 w 389552"/>
                  <a:gd name="connsiteY2" fmla="*/ 0 h 70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9552" h="70408">
                    <a:moveTo>
                      <a:pt x="0" y="0"/>
                    </a:moveTo>
                    <a:cubicBezTo>
                      <a:pt x="0" y="35204"/>
                      <a:pt x="97352" y="70409"/>
                      <a:pt x="194704" y="70409"/>
                    </a:cubicBezTo>
                    <a:cubicBezTo>
                      <a:pt x="292057" y="70409"/>
                      <a:pt x="389553" y="35204"/>
                      <a:pt x="389553" y="0"/>
                    </a:cubicBez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6E82FE9C-C9BF-2E3A-CC1D-1A587C1D2218}"/>
                  </a:ext>
                </a:extLst>
              </p:cNvPr>
              <p:cNvSpPr/>
              <p:nvPr/>
            </p:nvSpPr>
            <p:spPr>
              <a:xfrm>
                <a:off x="7776117" y="405411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32764CB0-B821-9C37-4003-FAD120406DED}"/>
                  </a:ext>
                </a:extLst>
              </p:cNvPr>
              <p:cNvSpPr/>
              <p:nvPr/>
            </p:nvSpPr>
            <p:spPr>
              <a:xfrm>
                <a:off x="8165669" y="852824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5" name="Graphic 3">
              <a:extLst>
                <a:ext uri="{FF2B5EF4-FFF2-40B4-BE49-F238E27FC236}">
                  <a16:creationId xmlns:a16="http://schemas.microsoft.com/office/drawing/2014/main" id="{ADCCE978-57FC-B019-50B8-B999DF9FCD6E}"/>
                </a:ext>
              </a:extLst>
            </p:cNvPr>
            <p:cNvGrpSpPr/>
            <p:nvPr/>
          </p:nvGrpSpPr>
          <p:grpSpPr>
            <a:xfrm>
              <a:off x="8208649" y="679399"/>
              <a:ext cx="389985" cy="447844"/>
              <a:chOff x="8208649" y="679399"/>
              <a:chExt cx="389985" cy="447844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06B1574B-CEF7-989F-E79C-0D1ED41F4638}"/>
                  </a:ext>
                </a:extLst>
              </p:cNvPr>
              <p:cNvSpPr/>
              <p:nvPr/>
            </p:nvSpPr>
            <p:spPr>
              <a:xfrm>
                <a:off x="8208649" y="679399"/>
                <a:ext cx="389985" cy="447844"/>
              </a:xfrm>
              <a:custGeom>
                <a:avLst/>
                <a:gdLst>
                  <a:gd name="connsiteX0" fmla="*/ 0 w 389985"/>
                  <a:gd name="connsiteY0" fmla="*/ 0 h 447844"/>
                  <a:gd name="connsiteX1" fmla="*/ 389986 w 389985"/>
                  <a:gd name="connsiteY1" fmla="*/ 0 h 447844"/>
                  <a:gd name="connsiteX2" fmla="*/ 389986 w 389985"/>
                  <a:gd name="connsiteY2" fmla="*/ 447845 h 447844"/>
                  <a:gd name="connsiteX3" fmla="*/ 0 w 389985"/>
                  <a:gd name="connsiteY3" fmla="*/ 447845 h 447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9985" h="447844">
                    <a:moveTo>
                      <a:pt x="0" y="0"/>
                    </a:moveTo>
                    <a:lnTo>
                      <a:pt x="389986" y="0"/>
                    </a:lnTo>
                    <a:lnTo>
                      <a:pt x="389986" y="447845"/>
                    </a:lnTo>
                    <a:lnTo>
                      <a:pt x="0" y="447845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39ECCF14-EF67-8E32-42A5-E8348AD1C2E0}"/>
                  </a:ext>
                </a:extLst>
              </p:cNvPr>
              <p:cNvSpPr/>
              <p:nvPr/>
            </p:nvSpPr>
            <p:spPr>
              <a:xfrm>
                <a:off x="8208793" y="679543"/>
                <a:ext cx="389552" cy="447412"/>
              </a:xfrm>
              <a:custGeom>
                <a:avLst/>
                <a:gdLst>
                  <a:gd name="connsiteX0" fmla="*/ 0 w 389552"/>
                  <a:gd name="connsiteY0" fmla="*/ 70409 h 447412"/>
                  <a:gd name="connsiteX1" fmla="*/ 194704 w 389552"/>
                  <a:gd name="connsiteY1" fmla="*/ 0 h 447412"/>
                  <a:gd name="connsiteX2" fmla="*/ 389553 w 389552"/>
                  <a:gd name="connsiteY2" fmla="*/ 70409 h 447412"/>
                  <a:gd name="connsiteX3" fmla="*/ 389553 w 389552"/>
                  <a:gd name="connsiteY3" fmla="*/ 376859 h 447412"/>
                  <a:gd name="connsiteX4" fmla="*/ 194704 w 389552"/>
                  <a:gd name="connsiteY4" fmla="*/ 447412 h 447412"/>
                  <a:gd name="connsiteX5" fmla="*/ 0 w 389552"/>
                  <a:gd name="connsiteY5" fmla="*/ 376859 h 447412"/>
                  <a:gd name="connsiteX6" fmla="*/ 0 w 389552"/>
                  <a:gd name="connsiteY6" fmla="*/ 70409 h 447412"/>
                  <a:gd name="connsiteX7" fmla="*/ 0 w 389552"/>
                  <a:gd name="connsiteY7" fmla="*/ 0 h 447412"/>
                  <a:gd name="connsiteX8" fmla="*/ 0 w 389552"/>
                  <a:gd name="connsiteY8" fmla="*/ 0 h 447412"/>
                  <a:gd name="connsiteX9" fmla="*/ 389553 w 389552"/>
                  <a:gd name="connsiteY9" fmla="*/ 447412 h 447412"/>
                  <a:gd name="connsiteX10" fmla="*/ 389553 w 389552"/>
                  <a:gd name="connsiteY10" fmla="*/ 447412 h 44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552" h="447412">
                    <a:moveTo>
                      <a:pt x="0" y="70409"/>
                    </a:moveTo>
                    <a:cubicBezTo>
                      <a:pt x="0" y="35204"/>
                      <a:pt x="97352" y="0"/>
                      <a:pt x="194704" y="0"/>
                    </a:cubicBezTo>
                    <a:cubicBezTo>
                      <a:pt x="292057" y="0"/>
                      <a:pt x="389553" y="35204"/>
                      <a:pt x="389553" y="70409"/>
                    </a:cubicBezTo>
                    <a:lnTo>
                      <a:pt x="389553" y="376859"/>
                    </a:lnTo>
                    <a:cubicBezTo>
                      <a:pt x="389553" y="412064"/>
                      <a:pt x="292057" y="447412"/>
                      <a:pt x="194704" y="447412"/>
                    </a:cubicBezTo>
                    <a:cubicBezTo>
                      <a:pt x="97352" y="447412"/>
                      <a:pt x="0" y="412064"/>
                      <a:pt x="0" y="376859"/>
                    </a:cubicBezTo>
                    <a:lnTo>
                      <a:pt x="0" y="70409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389553" y="447412"/>
                    </a:moveTo>
                    <a:lnTo>
                      <a:pt x="389553" y="447412"/>
                    </a:lnTo>
                    <a:close/>
                  </a:path>
                </a:pathLst>
              </a:custGeom>
              <a:solidFill>
                <a:srgbClr val="FF99CC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F8CB9189-74B1-1FDF-5B50-222BBCF5E3FA}"/>
                  </a:ext>
                </a:extLst>
              </p:cNvPr>
              <p:cNvSpPr/>
              <p:nvPr/>
            </p:nvSpPr>
            <p:spPr>
              <a:xfrm>
                <a:off x="8208793" y="679543"/>
                <a:ext cx="389552" cy="447412"/>
              </a:xfrm>
              <a:custGeom>
                <a:avLst/>
                <a:gdLst>
                  <a:gd name="connsiteX0" fmla="*/ 0 w 389552"/>
                  <a:gd name="connsiteY0" fmla="*/ 70409 h 447412"/>
                  <a:gd name="connsiteX1" fmla="*/ 194704 w 389552"/>
                  <a:gd name="connsiteY1" fmla="*/ 0 h 447412"/>
                  <a:gd name="connsiteX2" fmla="*/ 389553 w 389552"/>
                  <a:gd name="connsiteY2" fmla="*/ 70409 h 447412"/>
                  <a:gd name="connsiteX3" fmla="*/ 389553 w 389552"/>
                  <a:gd name="connsiteY3" fmla="*/ 376859 h 447412"/>
                  <a:gd name="connsiteX4" fmla="*/ 194704 w 389552"/>
                  <a:gd name="connsiteY4" fmla="*/ 447412 h 447412"/>
                  <a:gd name="connsiteX5" fmla="*/ 0 w 389552"/>
                  <a:gd name="connsiteY5" fmla="*/ 376859 h 447412"/>
                  <a:gd name="connsiteX6" fmla="*/ 0 w 389552"/>
                  <a:gd name="connsiteY6" fmla="*/ 70409 h 44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552" h="447412">
                    <a:moveTo>
                      <a:pt x="0" y="70409"/>
                    </a:moveTo>
                    <a:cubicBezTo>
                      <a:pt x="0" y="35204"/>
                      <a:pt x="97352" y="0"/>
                      <a:pt x="194704" y="0"/>
                    </a:cubicBezTo>
                    <a:cubicBezTo>
                      <a:pt x="292057" y="0"/>
                      <a:pt x="389553" y="35204"/>
                      <a:pt x="389553" y="70409"/>
                    </a:cubicBezTo>
                    <a:lnTo>
                      <a:pt x="389553" y="376859"/>
                    </a:lnTo>
                    <a:cubicBezTo>
                      <a:pt x="389553" y="412064"/>
                      <a:pt x="292057" y="447412"/>
                      <a:pt x="194704" y="447412"/>
                    </a:cubicBezTo>
                    <a:cubicBezTo>
                      <a:pt x="97352" y="447412"/>
                      <a:pt x="0" y="412064"/>
                      <a:pt x="0" y="376859"/>
                    </a:cubicBezTo>
                    <a:lnTo>
                      <a:pt x="0" y="70409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CD52BB18-5F69-AF9D-3D7E-DECC50996F28}"/>
                  </a:ext>
                </a:extLst>
              </p:cNvPr>
              <p:cNvSpPr/>
              <p:nvPr/>
            </p:nvSpPr>
            <p:spPr>
              <a:xfrm>
                <a:off x="8208793" y="679543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F9C8E1C3-A1FD-389D-F257-DB6525F7EEB8}"/>
                  </a:ext>
                </a:extLst>
              </p:cNvPr>
              <p:cNvSpPr/>
              <p:nvPr/>
            </p:nvSpPr>
            <p:spPr>
              <a:xfrm>
                <a:off x="8598346" y="1126955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5A635115-AA25-A36A-21E1-09C6E6076994}"/>
                  </a:ext>
                </a:extLst>
              </p:cNvPr>
              <p:cNvSpPr/>
              <p:nvPr/>
            </p:nvSpPr>
            <p:spPr>
              <a:xfrm>
                <a:off x="8208793" y="679543"/>
                <a:ext cx="389552" cy="447412"/>
              </a:xfrm>
              <a:custGeom>
                <a:avLst/>
                <a:gdLst>
                  <a:gd name="connsiteX0" fmla="*/ 0 w 389552"/>
                  <a:gd name="connsiteY0" fmla="*/ 70409 h 447412"/>
                  <a:gd name="connsiteX1" fmla="*/ 194704 w 389552"/>
                  <a:gd name="connsiteY1" fmla="*/ 140817 h 447412"/>
                  <a:gd name="connsiteX2" fmla="*/ 389553 w 389552"/>
                  <a:gd name="connsiteY2" fmla="*/ 70409 h 447412"/>
                  <a:gd name="connsiteX3" fmla="*/ 0 w 389552"/>
                  <a:gd name="connsiteY3" fmla="*/ 70409 h 447412"/>
                  <a:gd name="connsiteX4" fmla="*/ 0 w 389552"/>
                  <a:gd name="connsiteY4" fmla="*/ 0 h 447412"/>
                  <a:gd name="connsiteX5" fmla="*/ 0 w 389552"/>
                  <a:gd name="connsiteY5" fmla="*/ 0 h 447412"/>
                  <a:gd name="connsiteX6" fmla="*/ 389553 w 389552"/>
                  <a:gd name="connsiteY6" fmla="*/ 447412 h 447412"/>
                  <a:gd name="connsiteX7" fmla="*/ 389553 w 389552"/>
                  <a:gd name="connsiteY7" fmla="*/ 447412 h 44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52" h="447412">
                    <a:moveTo>
                      <a:pt x="0" y="70409"/>
                    </a:moveTo>
                    <a:cubicBezTo>
                      <a:pt x="0" y="105613"/>
                      <a:pt x="97352" y="140817"/>
                      <a:pt x="194704" y="140817"/>
                    </a:cubicBezTo>
                    <a:cubicBezTo>
                      <a:pt x="292057" y="140817"/>
                      <a:pt x="389553" y="105613"/>
                      <a:pt x="389553" y="70409"/>
                    </a:cubicBezTo>
                    <a:lnTo>
                      <a:pt x="0" y="70409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389553" y="447412"/>
                    </a:moveTo>
                    <a:lnTo>
                      <a:pt x="389553" y="447412"/>
                    </a:lnTo>
                    <a:close/>
                  </a:path>
                </a:pathLst>
              </a:custGeom>
              <a:solidFill>
                <a:srgbClr val="FF99CC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7B9D111E-1222-5E85-8004-27FEF2E83AA9}"/>
                  </a:ext>
                </a:extLst>
              </p:cNvPr>
              <p:cNvSpPr/>
              <p:nvPr/>
            </p:nvSpPr>
            <p:spPr>
              <a:xfrm>
                <a:off x="8208793" y="749952"/>
                <a:ext cx="389552" cy="70408"/>
              </a:xfrm>
              <a:custGeom>
                <a:avLst/>
                <a:gdLst>
                  <a:gd name="connsiteX0" fmla="*/ 0 w 389552"/>
                  <a:gd name="connsiteY0" fmla="*/ 0 h 70408"/>
                  <a:gd name="connsiteX1" fmla="*/ 194704 w 389552"/>
                  <a:gd name="connsiteY1" fmla="*/ 70409 h 70408"/>
                  <a:gd name="connsiteX2" fmla="*/ 389553 w 389552"/>
                  <a:gd name="connsiteY2" fmla="*/ 0 h 70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9552" h="70408">
                    <a:moveTo>
                      <a:pt x="0" y="0"/>
                    </a:moveTo>
                    <a:cubicBezTo>
                      <a:pt x="0" y="35204"/>
                      <a:pt x="97352" y="70409"/>
                      <a:pt x="194704" y="70409"/>
                    </a:cubicBezTo>
                    <a:cubicBezTo>
                      <a:pt x="292057" y="70409"/>
                      <a:pt x="389553" y="35204"/>
                      <a:pt x="389553" y="0"/>
                    </a:cubicBez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A18B5EA2-2257-41CC-9CDC-D5DD7F5B94BC}"/>
                  </a:ext>
                </a:extLst>
              </p:cNvPr>
              <p:cNvSpPr/>
              <p:nvPr/>
            </p:nvSpPr>
            <p:spPr>
              <a:xfrm>
                <a:off x="8208793" y="679543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AA8CA3C2-DC44-8B3F-DBEF-687F158AB1E2}"/>
                  </a:ext>
                </a:extLst>
              </p:cNvPr>
              <p:cNvSpPr/>
              <p:nvPr/>
            </p:nvSpPr>
            <p:spPr>
              <a:xfrm>
                <a:off x="8598346" y="1126955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5" name="Graphic 3">
              <a:extLst>
                <a:ext uri="{FF2B5EF4-FFF2-40B4-BE49-F238E27FC236}">
                  <a16:creationId xmlns:a16="http://schemas.microsoft.com/office/drawing/2014/main" id="{4EFD236D-91C3-4AF0-713D-41C31FE82A01}"/>
                </a:ext>
              </a:extLst>
            </p:cNvPr>
            <p:cNvGrpSpPr/>
            <p:nvPr/>
          </p:nvGrpSpPr>
          <p:grpSpPr>
            <a:xfrm>
              <a:off x="7285750" y="794967"/>
              <a:ext cx="678003" cy="241524"/>
              <a:chOff x="7285750" y="794967"/>
              <a:chExt cx="678003" cy="241524"/>
            </a:xfrm>
          </p:grpSpPr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1901C6DD-6F28-79B9-F06C-B8DEE6D79487}"/>
                  </a:ext>
                </a:extLst>
              </p:cNvPr>
              <p:cNvSpPr/>
              <p:nvPr/>
            </p:nvSpPr>
            <p:spPr>
              <a:xfrm>
                <a:off x="7285750" y="794967"/>
                <a:ext cx="678003" cy="241524"/>
              </a:xfrm>
              <a:custGeom>
                <a:avLst/>
                <a:gdLst>
                  <a:gd name="connsiteX0" fmla="*/ 0 w 678003"/>
                  <a:gd name="connsiteY0" fmla="*/ 0 h 241524"/>
                  <a:gd name="connsiteX1" fmla="*/ 678004 w 678003"/>
                  <a:gd name="connsiteY1" fmla="*/ 0 h 241524"/>
                  <a:gd name="connsiteX2" fmla="*/ 678004 w 678003"/>
                  <a:gd name="connsiteY2" fmla="*/ 241525 h 241524"/>
                  <a:gd name="connsiteX3" fmla="*/ 0 w 678003"/>
                  <a:gd name="connsiteY3" fmla="*/ 241525 h 24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8003" h="241524">
                    <a:moveTo>
                      <a:pt x="0" y="0"/>
                    </a:moveTo>
                    <a:lnTo>
                      <a:pt x="678004" y="0"/>
                    </a:lnTo>
                    <a:lnTo>
                      <a:pt x="678004" y="241525"/>
                    </a:lnTo>
                    <a:lnTo>
                      <a:pt x="0" y="241525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D74ED969-906A-791F-B956-00A5431BCBB2}"/>
                  </a:ext>
                </a:extLst>
              </p:cNvPr>
              <p:cNvSpPr txBox="1"/>
              <p:nvPr/>
            </p:nvSpPr>
            <p:spPr>
              <a:xfrm>
                <a:off x="7230366" y="767571"/>
                <a:ext cx="569259" cy="19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19" b="1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External 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590FED32-20F0-3C61-E805-69E9CA9AB931}"/>
                  </a:ext>
                </a:extLst>
              </p:cNvPr>
              <p:cNvSpPr txBox="1"/>
              <p:nvPr/>
            </p:nvSpPr>
            <p:spPr>
              <a:xfrm>
                <a:off x="7230366" y="870154"/>
                <a:ext cx="736849" cy="19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19" b="1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Repositories</a:t>
                </a:r>
              </a:p>
            </p:txBody>
          </p:sp>
        </p:grpSp>
        <p:grpSp>
          <p:nvGrpSpPr>
            <p:cNvPr id="109" name="Graphic 3">
              <a:extLst>
                <a:ext uri="{FF2B5EF4-FFF2-40B4-BE49-F238E27FC236}">
                  <a16:creationId xmlns:a16="http://schemas.microsoft.com/office/drawing/2014/main" id="{DA072648-9E4C-7D0D-1051-04839129FB16}"/>
                </a:ext>
              </a:extLst>
            </p:cNvPr>
            <p:cNvGrpSpPr/>
            <p:nvPr/>
          </p:nvGrpSpPr>
          <p:grpSpPr>
            <a:xfrm>
              <a:off x="6449098" y="1876923"/>
              <a:ext cx="577334" cy="241813"/>
              <a:chOff x="6449098" y="1876923"/>
              <a:chExt cx="577334" cy="241813"/>
            </a:xfrm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2AA9DD0E-AA29-1434-F978-3AF15EE9C575}"/>
                  </a:ext>
                </a:extLst>
              </p:cNvPr>
              <p:cNvSpPr/>
              <p:nvPr/>
            </p:nvSpPr>
            <p:spPr>
              <a:xfrm>
                <a:off x="6449098" y="1876923"/>
                <a:ext cx="577334" cy="241813"/>
              </a:xfrm>
              <a:custGeom>
                <a:avLst/>
                <a:gdLst>
                  <a:gd name="connsiteX0" fmla="*/ 0 w 577334"/>
                  <a:gd name="connsiteY0" fmla="*/ 0 h 241813"/>
                  <a:gd name="connsiteX1" fmla="*/ 577334 w 577334"/>
                  <a:gd name="connsiteY1" fmla="*/ 0 h 241813"/>
                  <a:gd name="connsiteX2" fmla="*/ 577334 w 577334"/>
                  <a:gd name="connsiteY2" fmla="*/ 241813 h 241813"/>
                  <a:gd name="connsiteX3" fmla="*/ 0 w 577334"/>
                  <a:gd name="connsiteY3" fmla="*/ 241813 h 241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334" h="241813">
                    <a:moveTo>
                      <a:pt x="0" y="0"/>
                    </a:moveTo>
                    <a:lnTo>
                      <a:pt x="577334" y="0"/>
                    </a:lnTo>
                    <a:lnTo>
                      <a:pt x="577334" y="241813"/>
                    </a:lnTo>
                    <a:lnTo>
                      <a:pt x="0" y="2418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AE1D10BC-7B66-5A08-1E8E-CE46FF3A64BE}"/>
                  </a:ext>
                </a:extLst>
              </p:cNvPr>
              <p:cNvSpPr/>
              <p:nvPr/>
            </p:nvSpPr>
            <p:spPr>
              <a:xfrm>
                <a:off x="6449243" y="1877067"/>
                <a:ext cx="576901" cy="241380"/>
              </a:xfrm>
              <a:custGeom>
                <a:avLst/>
                <a:gdLst>
                  <a:gd name="connsiteX0" fmla="*/ 288451 w 576901"/>
                  <a:gd name="connsiteY0" fmla="*/ 241380 h 241380"/>
                  <a:gd name="connsiteX1" fmla="*/ 0 w 576901"/>
                  <a:gd name="connsiteY1" fmla="*/ 241380 h 241380"/>
                  <a:gd name="connsiteX2" fmla="*/ 0 w 576901"/>
                  <a:gd name="connsiteY2" fmla="*/ 0 h 241380"/>
                  <a:gd name="connsiteX3" fmla="*/ 576902 w 576901"/>
                  <a:gd name="connsiteY3" fmla="*/ 0 h 241380"/>
                  <a:gd name="connsiteX4" fmla="*/ 576902 w 576901"/>
                  <a:gd name="connsiteY4" fmla="*/ 241380 h 241380"/>
                  <a:gd name="connsiteX5" fmla="*/ 288451 w 576901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6901" h="241380">
                    <a:moveTo>
                      <a:pt x="288451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576902" y="0"/>
                    </a:lnTo>
                    <a:lnTo>
                      <a:pt x="576902" y="241380"/>
                    </a:lnTo>
                    <a:lnTo>
                      <a:pt x="288451" y="241380"/>
                    </a:lnTo>
                    <a:close/>
                  </a:path>
                </a:pathLst>
              </a:custGeom>
              <a:solidFill>
                <a:srgbClr val="CFE7F5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AE69FDEA-2793-ACD1-B676-8224AE54FF0E}"/>
                  </a:ext>
                </a:extLst>
              </p:cNvPr>
              <p:cNvSpPr/>
              <p:nvPr/>
            </p:nvSpPr>
            <p:spPr>
              <a:xfrm>
                <a:off x="6449243" y="1877067"/>
                <a:ext cx="576901" cy="241380"/>
              </a:xfrm>
              <a:custGeom>
                <a:avLst/>
                <a:gdLst>
                  <a:gd name="connsiteX0" fmla="*/ 288451 w 576901"/>
                  <a:gd name="connsiteY0" fmla="*/ 241380 h 241380"/>
                  <a:gd name="connsiteX1" fmla="*/ 0 w 576901"/>
                  <a:gd name="connsiteY1" fmla="*/ 241380 h 241380"/>
                  <a:gd name="connsiteX2" fmla="*/ 0 w 576901"/>
                  <a:gd name="connsiteY2" fmla="*/ 0 h 241380"/>
                  <a:gd name="connsiteX3" fmla="*/ 576902 w 576901"/>
                  <a:gd name="connsiteY3" fmla="*/ 0 h 241380"/>
                  <a:gd name="connsiteX4" fmla="*/ 576902 w 576901"/>
                  <a:gd name="connsiteY4" fmla="*/ 241380 h 241380"/>
                  <a:gd name="connsiteX5" fmla="*/ 288451 w 576901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6901" h="241380">
                    <a:moveTo>
                      <a:pt x="288451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576902" y="0"/>
                    </a:lnTo>
                    <a:lnTo>
                      <a:pt x="576902" y="241380"/>
                    </a:lnTo>
                    <a:lnTo>
                      <a:pt x="288451" y="2413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9018DAF4-1DB1-5AFC-0949-2A6F49A57336}"/>
                  </a:ext>
                </a:extLst>
              </p:cNvPr>
              <p:cNvSpPr txBox="1"/>
              <p:nvPr/>
            </p:nvSpPr>
            <p:spPr>
              <a:xfrm>
                <a:off x="6393859" y="1849526"/>
                <a:ext cx="401669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Data 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FFA0C16A-D82D-6D09-A8DF-8F9E2EDCED0D}"/>
                  </a:ext>
                </a:extLst>
              </p:cNvPr>
              <p:cNvSpPr txBox="1"/>
              <p:nvPr/>
            </p:nvSpPr>
            <p:spPr>
              <a:xfrm>
                <a:off x="6393859" y="1952109"/>
                <a:ext cx="671515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Downloader</a:t>
                </a:r>
              </a:p>
            </p:txBody>
          </p:sp>
        </p:grpSp>
        <p:grpSp>
          <p:nvGrpSpPr>
            <p:cNvPr id="115" name="Graphic 3">
              <a:extLst>
                <a:ext uri="{FF2B5EF4-FFF2-40B4-BE49-F238E27FC236}">
                  <a16:creationId xmlns:a16="http://schemas.microsoft.com/office/drawing/2014/main" id="{2F05771E-25C2-183C-0BC2-21D6881674C7}"/>
                </a:ext>
              </a:extLst>
            </p:cNvPr>
            <p:cNvGrpSpPr/>
            <p:nvPr/>
          </p:nvGrpSpPr>
          <p:grpSpPr>
            <a:xfrm>
              <a:off x="6261605" y="2732070"/>
              <a:ext cx="418686" cy="241813"/>
              <a:chOff x="6261605" y="2732070"/>
              <a:chExt cx="418686" cy="241813"/>
            </a:xfrm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0D5092E6-0E84-CAF3-3958-977D682385D2}"/>
                  </a:ext>
                </a:extLst>
              </p:cNvPr>
              <p:cNvSpPr/>
              <p:nvPr/>
            </p:nvSpPr>
            <p:spPr>
              <a:xfrm>
                <a:off x="6261605" y="2732070"/>
                <a:ext cx="418686" cy="241813"/>
              </a:xfrm>
              <a:custGeom>
                <a:avLst/>
                <a:gdLst>
                  <a:gd name="connsiteX0" fmla="*/ 0 w 418686"/>
                  <a:gd name="connsiteY0" fmla="*/ 0 h 241813"/>
                  <a:gd name="connsiteX1" fmla="*/ 418686 w 418686"/>
                  <a:gd name="connsiteY1" fmla="*/ 0 h 241813"/>
                  <a:gd name="connsiteX2" fmla="*/ 418686 w 418686"/>
                  <a:gd name="connsiteY2" fmla="*/ 241813 h 241813"/>
                  <a:gd name="connsiteX3" fmla="*/ 0 w 418686"/>
                  <a:gd name="connsiteY3" fmla="*/ 241813 h 241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8686" h="241813">
                    <a:moveTo>
                      <a:pt x="0" y="0"/>
                    </a:moveTo>
                    <a:lnTo>
                      <a:pt x="418686" y="0"/>
                    </a:lnTo>
                    <a:lnTo>
                      <a:pt x="418686" y="241813"/>
                    </a:lnTo>
                    <a:lnTo>
                      <a:pt x="0" y="2418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30E60C92-5EEA-1647-3FB8-B11B9DE19F82}"/>
                  </a:ext>
                </a:extLst>
              </p:cNvPr>
              <p:cNvSpPr/>
              <p:nvPr/>
            </p:nvSpPr>
            <p:spPr>
              <a:xfrm>
                <a:off x="6261750" y="2732214"/>
                <a:ext cx="418253" cy="241380"/>
              </a:xfrm>
              <a:custGeom>
                <a:avLst/>
                <a:gdLst>
                  <a:gd name="connsiteX0" fmla="*/ 209127 w 418253"/>
                  <a:gd name="connsiteY0" fmla="*/ 241380 h 241380"/>
                  <a:gd name="connsiteX1" fmla="*/ 0 w 418253"/>
                  <a:gd name="connsiteY1" fmla="*/ 241380 h 241380"/>
                  <a:gd name="connsiteX2" fmla="*/ 0 w 418253"/>
                  <a:gd name="connsiteY2" fmla="*/ 0 h 241380"/>
                  <a:gd name="connsiteX3" fmla="*/ 418254 w 418253"/>
                  <a:gd name="connsiteY3" fmla="*/ 0 h 241380"/>
                  <a:gd name="connsiteX4" fmla="*/ 418254 w 418253"/>
                  <a:gd name="connsiteY4" fmla="*/ 241380 h 241380"/>
                  <a:gd name="connsiteX5" fmla="*/ 209127 w 418253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8253" h="241380">
                    <a:moveTo>
                      <a:pt x="209127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418254" y="0"/>
                    </a:lnTo>
                    <a:lnTo>
                      <a:pt x="418254" y="241380"/>
                    </a:lnTo>
                    <a:lnTo>
                      <a:pt x="209127" y="2413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FF4CA797-188B-7503-25E3-13D7D50BFAD8}"/>
                  </a:ext>
                </a:extLst>
              </p:cNvPr>
              <p:cNvSpPr txBox="1"/>
              <p:nvPr/>
            </p:nvSpPr>
            <p:spPr>
              <a:xfrm>
                <a:off x="6206366" y="2704673"/>
                <a:ext cx="376286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Text 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387A3A63-5FDF-3AF7-3116-D7B2C60FE40D}"/>
                  </a:ext>
                </a:extLst>
              </p:cNvPr>
              <p:cNvSpPr txBox="1"/>
              <p:nvPr/>
            </p:nvSpPr>
            <p:spPr>
              <a:xfrm>
                <a:off x="6206366" y="2807257"/>
                <a:ext cx="52411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Analysis</a:t>
                </a:r>
              </a:p>
            </p:txBody>
          </p:sp>
        </p:grpSp>
        <p:grpSp>
          <p:nvGrpSpPr>
            <p:cNvPr id="120" name="Graphic 3">
              <a:extLst>
                <a:ext uri="{FF2B5EF4-FFF2-40B4-BE49-F238E27FC236}">
                  <a16:creationId xmlns:a16="http://schemas.microsoft.com/office/drawing/2014/main" id="{7DEBF2B4-8733-A750-B7D2-18FECB6E4A11}"/>
                </a:ext>
              </a:extLst>
            </p:cNvPr>
            <p:cNvGrpSpPr/>
            <p:nvPr/>
          </p:nvGrpSpPr>
          <p:grpSpPr>
            <a:xfrm>
              <a:off x="7026000" y="2713746"/>
              <a:ext cx="433108" cy="241813"/>
              <a:chOff x="7026000" y="2713746"/>
              <a:chExt cx="433108" cy="241813"/>
            </a:xfrm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AD7BF41C-145E-74FA-A7E1-5DBD8DB0D3C2}"/>
                  </a:ext>
                </a:extLst>
              </p:cNvPr>
              <p:cNvSpPr/>
              <p:nvPr/>
            </p:nvSpPr>
            <p:spPr>
              <a:xfrm>
                <a:off x="7026000" y="2713746"/>
                <a:ext cx="433108" cy="241813"/>
              </a:xfrm>
              <a:custGeom>
                <a:avLst/>
                <a:gdLst>
                  <a:gd name="connsiteX0" fmla="*/ 0 w 433108"/>
                  <a:gd name="connsiteY0" fmla="*/ 0 h 241813"/>
                  <a:gd name="connsiteX1" fmla="*/ 433109 w 433108"/>
                  <a:gd name="connsiteY1" fmla="*/ 0 h 241813"/>
                  <a:gd name="connsiteX2" fmla="*/ 433109 w 433108"/>
                  <a:gd name="connsiteY2" fmla="*/ 241813 h 241813"/>
                  <a:gd name="connsiteX3" fmla="*/ 0 w 433108"/>
                  <a:gd name="connsiteY3" fmla="*/ 241813 h 241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108" h="241813">
                    <a:moveTo>
                      <a:pt x="0" y="0"/>
                    </a:moveTo>
                    <a:lnTo>
                      <a:pt x="433109" y="0"/>
                    </a:lnTo>
                    <a:lnTo>
                      <a:pt x="433109" y="241813"/>
                    </a:lnTo>
                    <a:lnTo>
                      <a:pt x="0" y="2418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D04B9147-95E8-7527-DBF6-F816AE28D524}"/>
                  </a:ext>
                </a:extLst>
              </p:cNvPr>
              <p:cNvSpPr/>
              <p:nvPr/>
            </p:nvSpPr>
            <p:spPr>
              <a:xfrm>
                <a:off x="7026144" y="2713891"/>
                <a:ext cx="432676" cy="241380"/>
              </a:xfrm>
              <a:custGeom>
                <a:avLst/>
                <a:gdLst>
                  <a:gd name="connsiteX0" fmla="*/ 216338 w 432676"/>
                  <a:gd name="connsiteY0" fmla="*/ 241380 h 241380"/>
                  <a:gd name="connsiteX1" fmla="*/ 0 w 432676"/>
                  <a:gd name="connsiteY1" fmla="*/ 241380 h 241380"/>
                  <a:gd name="connsiteX2" fmla="*/ 0 w 432676"/>
                  <a:gd name="connsiteY2" fmla="*/ 0 h 241380"/>
                  <a:gd name="connsiteX3" fmla="*/ 432676 w 432676"/>
                  <a:gd name="connsiteY3" fmla="*/ 0 h 241380"/>
                  <a:gd name="connsiteX4" fmla="*/ 432676 w 432676"/>
                  <a:gd name="connsiteY4" fmla="*/ 241380 h 241380"/>
                  <a:gd name="connsiteX5" fmla="*/ 216338 w 432676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2676" h="241380">
                    <a:moveTo>
                      <a:pt x="216338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432676" y="0"/>
                    </a:lnTo>
                    <a:lnTo>
                      <a:pt x="432676" y="241380"/>
                    </a:lnTo>
                    <a:lnTo>
                      <a:pt x="216338" y="2413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F096BF1C-2232-2457-DB0B-D14B75289664}"/>
                  </a:ext>
                </a:extLst>
              </p:cNvPr>
              <p:cNvSpPr txBox="1"/>
              <p:nvPr/>
            </p:nvSpPr>
            <p:spPr>
              <a:xfrm>
                <a:off x="6970761" y="2686350"/>
                <a:ext cx="46267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Image 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BA27FDF3-C543-F1F8-973E-A1F5C4BE6BD4}"/>
                  </a:ext>
                </a:extLst>
              </p:cNvPr>
              <p:cNvSpPr txBox="1"/>
              <p:nvPr/>
            </p:nvSpPr>
            <p:spPr>
              <a:xfrm>
                <a:off x="6970761" y="2788933"/>
                <a:ext cx="52411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Analysis</a:t>
                </a:r>
              </a:p>
            </p:txBody>
          </p:sp>
        </p:grpSp>
        <p:grpSp>
          <p:nvGrpSpPr>
            <p:cNvPr id="125" name="Graphic 3">
              <a:extLst>
                <a:ext uri="{FF2B5EF4-FFF2-40B4-BE49-F238E27FC236}">
                  <a16:creationId xmlns:a16="http://schemas.microsoft.com/office/drawing/2014/main" id="{4DF869A9-9D57-4A6F-53DC-2E1BFF0A3413}"/>
                </a:ext>
              </a:extLst>
            </p:cNvPr>
            <p:cNvGrpSpPr/>
            <p:nvPr/>
          </p:nvGrpSpPr>
          <p:grpSpPr>
            <a:xfrm>
              <a:off x="7631747" y="2728174"/>
              <a:ext cx="447531" cy="241813"/>
              <a:chOff x="7631747" y="2728174"/>
              <a:chExt cx="447531" cy="241813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36782604-66EA-65D1-A427-B20A834B04C0}"/>
                  </a:ext>
                </a:extLst>
              </p:cNvPr>
              <p:cNvSpPr/>
              <p:nvPr/>
            </p:nvSpPr>
            <p:spPr>
              <a:xfrm>
                <a:off x="7631747" y="2728174"/>
                <a:ext cx="447531" cy="241813"/>
              </a:xfrm>
              <a:custGeom>
                <a:avLst/>
                <a:gdLst>
                  <a:gd name="connsiteX0" fmla="*/ 0 w 447531"/>
                  <a:gd name="connsiteY0" fmla="*/ 0 h 241813"/>
                  <a:gd name="connsiteX1" fmla="*/ 447532 w 447531"/>
                  <a:gd name="connsiteY1" fmla="*/ 0 h 241813"/>
                  <a:gd name="connsiteX2" fmla="*/ 447532 w 447531"/>
                  <a:gd name="connsiteY2" fmla="*/ 241813 h 241813"/>
                  <a:gd name="connsiteX3" fmla="*/ 0 w 447531"/>
                  <a:gd name="connsiteY3" fmla="*/ 241813 h 241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531" h="241813">
                    <a:moveTo>
                      <a:pt x="0" y="0"/>
                    </a:moveTo>
                    <a:lnTo>
                      <a:pt x="447532" y="0"/>
                    </a:lnTo>
                    <a:lnTo>
                      <a:pt x="447532" y="241813"/>
                    </a:lnTo>
                    <a:lnTo>
                      <a:pt x="0" y="2418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A6087450-1B39-93E1-161C-DF58A15386F3}"/>
                  </a:ext>
                </a:extLst>
              </p:cNvPr>
              <p:cNvSpPr/>
              <p:nvPr/>
            </p:nvSpPr>
            <p:spPr>
              <a:xfrm>
                <a:off x="7631891" y="2728319"/>
                <a:ext cx="447098" cy="241380"/>
              </a:xfrm>
              <a:custGeom>
                <a:avLst/>
                <a:gdLst>
                  <a:gd name="connsiteX0" fmla="*/ 223549 w 447098"/>
                  <a:gd name="connsiteY0" fmla="*/ 241380 h 241380"/>
                  <a:gd name="connsiteX1" fmla="*/ 0 w 447098"/>
                  <a:gd name="connsiteY1" fmla="*/ 241380 h 241380"/>
                  <a:gd name="connsiteX2" fmla="*/ 0 w 447098"/>
                  <a:gd name="connsiteY2" fmla="*/ 0 h 241380"/>
                  <a:gd name="connsiteX3" fmla="*/ 447099 w 447098"/>
                  <a:gd name="connsiteY3" fmla="*/ 0 h 241380"/>
                  <a:gd name="connsiteX4" fmla="*/ 447099 w 447098"/>
                  <a:gd name="connsiteY4" fmla="*/ 241380 h 241380"/>
                  <a:gd name="connsiteX5" fmla="*/ 223549 w 447098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7098" h="241380">
                    <a:moveTo>
                      <a:pt x="223549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447099" y="0"/>
                    </a:lnTo>
                    <a:lnTo>
                      <a:pt x="447099" y="241380"/>
                    </a:lnTo>
                    <a:lnTo>
                      <a:pt x="223549" y="2413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F548AEF4-036C-F277-2BF9-2100EE58F874}"/>
                  </a:ext>
                </a:extLst>
              </p:cNvPr>
              <p:cNvSpPr txBox="1"/>
              <p:nvPr/>
            </p:nvSpPr>
            <p:spPr>
              <a:xfrm>
                <a:off x="7576507" y="2700778"/>
                <a:ext cx="442485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Audio 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41783DDB-6D2E-6366-FEC4-DE77C7001D2E}"/>
                  </a:ext>
                </a:extLst>
              </p:cNvPr>
              <p:cNvSpPr txBox="1"/>
              <p:nvPr/>
            </p:nvSpPr>
            <p:spPr>
              <a:xfrm>
                <a:off x="7576507" y="2803361"/>
                <a:ext cx="52411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Analysis</a:t>
                </a:r>
              </a:p>
            </p:txBody>
          </p:sp>
        </p:grpSp>
        <p:grpSp>
          <p:nvGrpSpPr>
            <p:cNvPr id="130" name="Graphic 3">
              <a:extLst>
                <a:ext uri="{FF2B5EF4-FFF2-40B4-BE49-F238E27FC236}">
                  <a16:creationId xmlns:a16="http://schemas.microsoft.com/office/drawing/2014/main" id="{0F3FC7E6-4DC9-57BA-D7E6-8E442EB4DE34}"/>
                </a:ext>
              </a:extLst>
            </p:cNvPr>
            <p:cNvGrpSpPr/>
            <p:nvPr/>
          </p:nvGrpSpPr>
          <p:grpSpPr>
            <a:xfrm>
              <a:off x="8598057" y="2713746"/>
              <a:ext cx="548489" cy="241813"/>
              <a:chOff x="8598057" y="2713746"/>
              <a:chExt cx="548489" cy="241813"/>
            </a:xfrm>
          </p:grpSpPr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76F39E19-1F35-9A4B-85A9-5E37C1A22078}"/>
                  </a:ext>
                </a:extLst>
              </p:cNvPr>
              <p:cNvSpPr/>
              <p:nvPr/>
            </p:nvSpPr>
            <p:spPr>
              <a:xfrm>
                <a:off x="8598057" y="2713746"/>
                <a:ext cx="548489" cy="241813"/>
              </a:xfrm>
              <a:custGeom>
                <a:avLst/>
                <a:gdLst>
                  <a:gd name="connsiteX0" fmla="*/ 0 w 548489"/>
                  <a:gd name="connsiteY0" fmla="*/ 0 h 241813"/>
                  <a:gd name="connsiteX1" fmla="*/ 548489 w 548489"/>
                  <a:gd name="connsiteY1" fmla="*/ 0 h 241813"/>
                  <a:gd name="connsiteX2" fmla="*/ 548489 w 548489"/>
                  <a:gd name="connsiteY2" fmla="*/ 241813 h 241813"/>
                  <a:gd name="connsiteX3" fmla="*/ 0 w 548489"/>
                  <a:gd name="connsiteY3" fmla="*/ 241813 h 241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8489" h="241813">
                    <a:moveTo>
                      <a:pt x="0" y="0"/>
                    </a:moveTo>
                    <a:lnTo>
                      <a:pt x="548489" y="0"/>
                    </a:lnTo>
                    <a:lnTo>
                      <a:pt x="548489" y="241813"/>
                    </a:lnTo>
                    <a:lnTo>
                      <a:pt x="0" y="2418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42210577-3998-0F68-5ED2-BFEAACDDA29F}"/>
                  </a:ext>
                </a:extLst>
              </p:cNvPr>
              <p:cNvSpPr/>
              <p:nvPr/>
            </p:nvSpPr>
            <p:spPr>
              <a:xfrm>
                <a:off x="8598201" y="2713891"/>
                <a:ext cx="548056" cy="241380"/>
              </a:xfrm>
              <a:custGeom>
                <a:avLst/>
                <a:gdLst>
                  <a:gd name="connsiteX0" fmla="*/ 274028 w 548056"/>
                  <a:gd name="connsiteY0" fmla="*/ 241380 h 241380"/>
                  <a:gd name="connsiteX1" fmla="*/ 0 w 548056"/>
                  <a:gd name="connsiteY1" fmla="*/ 241380 h 241380"/>
                  <a:gd name="connsiteX2" fmla="*/ 0 w 548056"/>
                  <a:gd name="connsiteY2" fmla="*/ 0 h 241380"/>
                  <a:gd name="connsiteX3" fmla="*/ 548057 w 548056"/>
                  <a:gd name="connsiteY3" fmla="*/ 0 h 241380"/>
                  <a:gd name="connsiteX4" fmla="*/ 548057 w 548056"/>
                  <a:gd name="connsiteY4" fmla="*/ 241380 h 241380"/>
                  <a:gd name="connsiteX5" fmla="*/ 274028 w 548056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8056" h="241380">
                    <a:moveTo>
                      <a:pt x="274028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548057" y="0"/>
                    </a:lnTo>
                    <a:lnTo>
                      <a:pt x="548057" y="241380"/>
                    </a:lnTo>
                    <a:lnTo>
                      <a:pt x="274028" y="2413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8C3276AF-6DF3-AAC3-7E7E-4295D19095A3}"/>
                  </a:ext>
                </a:extLst>
              </p:cNvPr>
              <p:cNvSpPr txBox="1"/>
              <p:nvPr/>
            </p:nvSpPr>
            <p:spPr>
              <a:xfrm>
                <a:off x="8542818" y="2686350"/>
                <a:ext cx="564500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Metadata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17CEC47A-7896-A063-C85D-1EF146B713EF}"/>
                  </a:ext>
                </a:extLst>
              </p:cNvPr>
              <p:cNvSpPr txBox="1"/>
              <p:nvPr/>
            </p:nvSpPr>
            <p:spPr>
              <a:xfrm>
                <a:off x="8542818" y="2788933"/>
                <a:ext cx="63574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Generation</a:t>
                </a:r>
              </a:p>
            </p:txBody>
          </p:sp>
        </p:grpSp>
        <p:grpSp>
          <p:nvGrpSpPr>
            <p:cNvPr id="135" name="Graphic 3">
              <a:extLst>
                <a:ext uri="{FF2B5EF4-FFF2-40B4-BE49-F238E27FC236}">
                  <a16:creationId xmlns:a16="http://schemas.microsoft.com/office/drawing/2014/main" id="{C5E20B28-C637-631A-30D4-BE9E3B3B750F}"/>
                </a:ext>
              </a:extLst>
            </p:cNvPr>
            <p:cNvGrpSpPr/>
            <p:nvPr/>
          </p:nvGrpSpPr>
          <p:grpSpPr>
            <a:xfrm>
              <a:off x="7184648" y="1703787"/>
              <a:ext cx="649447" cy="144712"/>
              <a:chOff x="7184648" y="1703787"/>
              <a:chExt cx="649447" cy="144712"/>
            </a:xfrm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822D6E19-F7D1-1C57-8744-0A60D50EED9A}"/>
                  </a:ext>
                </a:extLst>
              </p:cNvPr>
              <p:cNvSpPr/>
              <p:nvPr/>
            </p:nvSpPr>
            <p:spPr>
              <a:xfrm>
                <a:off x="7184648" y="1703787"/>
                <a:ext cx="649447" cy="144712"/>
              </a:xfrm>
              <a:custGeom>
                <a:avLst/>
                <a:gdLst>
                  <a:gd name="connsiteX0" fmla="*/ 0 w 649447"/>
                  <a:gd name="connsiteY0" fmla="*/ 0 h 144712"/>
                  <a:gd name="connsiteX1" fmla="*/ 649447 w 649447"/>
                  <a:gd name="connsiteY1" fmla="*/ 0 h 144712"/>
                  <a:gd name="connsiteX2" fmla="*/ 649447 w 649447"/>
                  <a:gd name="connsiteY2" fmla="*/ 144713 h 144712"/>
                  <a:gd name="connsiteX3" fmla="*/ 0 w 649447"/>
                  <a:gd name="connsiteY3" fmla="*/ 144713 h 144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447" h="144712">
                    <a:moveTo>
                      <a:pt x="0" y="0"/>
                    </a:moveTo>
                    <a:lnTo>
                      <a:pt x="649447" y="0"/>
                    </a:lnTo>
                    <a:lnTo>
                      <a:pt x="649447" y="144713"/>
                    </a:lnTo>
                    <a:lnTo>
                      <a:pt x="0" y="1447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B420AB2E-A831-DDD5-7CC1-2CD4AA566BC8}"/>
                  </a:ext>
                </a:extLst>
              </p:cNvPr>
              <p:cNvSpPr/>
              <p:nvPr/>
            </p:nvSpPr>
            <p:spPr>
              <a:xfrm>
                <a:off x="7184792" y="1703931"/>
                <a:ext cx="649014" cy="144279"/>
              </a:xfrm>
              <a:custGeom>
                <a:avLst/>
                <a:gdLst>
                  <a:gd name="connsiteX0" fmla="*/ 324507 w 649014"/>
                  <a:gd name="connsiteY0" fmla="*/ 144280 h 144279"/>
                  <a:gd name="connsiteX1" fmla="*/ 0 w 649014"/>
                  <a:gd name="connsiteY1" fmla="*/ 144280 h 144279"/>
                  <a:gd name="connsiteX2" fmla="*/ 0 w 649014"/>
                  <a:gd name="connsiteY2" fmla="*/ 0 h 144279"/>
                  <a:gd name="connsiteX3" fmla="*/ 649014 w 649014"/>
                  <a:gd name="connsiteY3" fmla="*/ 0 h 144279"/>
                  <a:gd name="connsiteX4" fmla="*/ 649014 w 649014"/>
                  <a:gd name="connsiteY4" fmla="*/ 144280 h 144279"/>
                  <a:gd name="connsiteX5" fmla="*/ 324507 w 649014"/>
                  <a:gd name="connsiteY5" fmla="*/ 144280 h 144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014" h="144279">
                    <a:moveTo>
                      <a:pt x="324507" y="144280"/>
                    </a:moveTo>
                    <a:lnTo>
                      <a:pt x="0" y="144280"/>
                    </a:lnTo>
                    <a:lnTo>
                      <a:pt x="0" y="0"/>
                    </a:lnTo>
                    <a:lnTo>
                      <a:pt x="649014" y="0"/>
                    </a:lnTo>
                    <a:lnTo>
                      <a:pt x="649014" y="144280"/>
                    </a:lnTo>
                    <a:lnTo>
                      <a:pt x="324507" y="144280"/>
                    </a:lnTo>
                    <a:close/>
                  </a:path>
                </a:pathLst>
              </a:custGeom>
              <a:solidFill>
                <a:srgbClr val="FF99CC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D63577CA-F593-33DF-F06A-F4A31B0D671A}"/>
                  </a:ext>
                </a:extLst>
              </p:cNvPr>
              <p:cNvSpPr/>
              <p:nvPr/>
            </p:nvSpPr>
            <p:spPr>
              <a:xfrm>
                <a:off x="7184792" y="1703931"/>
                <a:ext cx="649014" cy="144279"/>
              </a:xfrm>
              <a:custGeom>
                <a:avLst/>
                <a:gdLst>
                  <a:gd name="connsiteX0" fmla="*/ 324507 w 649014"/>
                  <a:gd name="connsiteY0" fmla="*/ 144280 h 144279"/>
                  <a:gd name="connsiteX1" fmla="*/ 0 w 649014"/>
                  <a:gd name="connsiteY1" fmla="*/ 144280 h 144279"/>
                  <a:gd name="connsiteX2" fmla="*/ 0 w 649014"/>
                  <a:gd name="connsiteY2" fmla="*/ 0 h 144279"/>
                  <a:gd name="connsiteX3" fmla="*/ 649014 w 649014"/>
                  <a:gd name="connsiteY3" fmla="*/ 0 h 144279"/>
                  <a:gd name="connsiteX4" fmla="*/ 649014 w 649014"/>
                  <a:gd name="connsiteY4" fmla="*/ 144280 h 144279"/>
                  <a:gd name="connsiteX5" fmla="*/ 324507 w 649014"/>
                  <a:gd name="connsiteY5" fmla="*/ 144280 h 144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014" h="144279">
                    <a:moveTo>
                      <a:pt x="324507" y="144280"/>
                    </a:moveTo>
                    <a:lnTo>
                      <a:pt x="0" y="144280"/>
                    </a:lnTo>
                    <a:lnTo>
                      <a:pt x="0" y="0"/>
                    </a:lnTo>
                    <a:lnTo>
                      <a:pt x="649014" y="0"/>
                    </a:lnTo>
                    <a:lnTo>
                      <a:pt x="649014" y="144280"/>
                    </a:lnTo>
                    <a:lnTo>
                      <a:pt x="324507" y="1442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117C233-6357-7E16-19EF-9F245F535476}"/>
                  </a:ext>
                </a:extLst>
              </p:cNvPr>
              <p:cNvSpPr txBox="1"/>
              <p:nvPr/>
            </p:nvSpPr>
            <p:spPr>
              <a:xfrm>
                <a:off x="7129409" y="1676390"/>
                <a:ext cx="493541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Dspace</a:t>
                </a:r>
              </a:p>
            </p:txBody>
          </p:sp>
        </p:grpSp>
        <p:grpSp>
          <p:nvGrpSpPr>
            <p:cNvPr id="140" name="Graphic 3">
              <a:extLst>
                <a:ext uri="{FF2B5EF4-FFF2-40B4-BE49-F238E27FC236}">
                  <a16:creationId xmlns:a16="http://schemas.microsoft.com/office/drawing/2014/main" id="{C4B3F528-C1C3-33F7-591D-DD8F61C0A3C8}"/>
                </a:ext>
              </a:extLst>
            </p:cNvPr>
            <p:cNvGrpSpPr/>
            <p:nvPr/>
          </p:nvGrpSpPr>
          <p:grpSpPr>
            <a:xfrm>
              <a:off x="6737549" y="2118303"/>
              <a:ext cx="1139669" cy="610159"/>
              <a:chOff x="6737549" y="2118303"/>
              <a:chExt cx="1139669" cy="610159"/>
            </a:xfrm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C1E4CBE0-5B47-23A2-0254-8562E372BEE2}"/>
                  </a:ext>
                </a:extLst>
              </p:cNvPr>
              <p:cNvSpPr/>
              <p:nvPr/>
            </p:nvSpPr>
            <p:spPr>
              <a:xfrm>
                <a:off x="6737549" y="2118303"/>
                <a:ext cx="1139669" cy="610159"/>
              </a:xfrm>
              <a:custGeom>
                <a:avLst/>
                <a:gdLst>
                  <a:gd name="connsiteX0" fmla="*/ 0 w 1139669"/>
                  <a:gd name="connsiteY0" fmla="*/ 0 h 610159"/>
                  <a:gd name="connsiteX1" fmla="*/ 1139669 w 1139669"/>
                  <a:gd name="connsiteY1" fmla="*/ 0 h 610159"/>
                  <a:gd name="connsiteX2" fmla="*/ 1139669 w 1139669"/>
                  <a:gd name="connsiteY2" fmla="*/ 610160 h 610159"/>
                  <a:gd name="connsiteX3" fmla="*/ 0 w 1139669"/>
                  <a:gd name="connsiteY3" fmla="*/ 610160 h 61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9669" h="610159">
                    <a:moveTo>
                      <a:pt x="0" y="0"/>
                    </a:moveTo>
                    <a:lnTo>
                      <a:pt x="1139669" y="0"/>
                    </a:lnTo>
                    <a:lnTo>
                      <a:pt x="1139669" y="610160"/>
                    </a:lnTo>
                    <a:lnTo>
                      <a:pt x="0" y="610160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094CEC72-6689-02D4-5EFD-CF55130BC3AC}"/>
                  </a:ext>
                </a:extLst>
              </p:cNvPr>
              <p:cNvSpPr/>
              <p:nvPr/>
            </p:nvSpPr>
            <p:spPr>
              <a:xfrm>
                <a:off x="6737693" y="2118447"/>
                <a:ext cx="1117747" cy="547830"/>
              </a:xfrm>
              <a:custGeom>
                <a:avLst/>
                <a:gdLst>
                  <a:gd name="connsiteX0" fmla="*/ 0 w 1117747"/>
                  <a:gd name="connsiteY0" fmla="*/ 0 h 547830"/>
                  <a:gd name="connsiteX1" fmla="*/ 0 w 1117747"/>
                  <a:gd name="connsiteY1" fmla="*/ 154668 h 547830"/>
                  <a:gd name="connsiteX2" fmla="*/ 1117747 w 1117747"/>
                  <a:gd name="connsiteY2" fmla="*/ 154668 h 547830"/>
                  <a:gd name="connsiteX3" fmla="*/ 1117747 w 1117747"/>
                  <a:gd name="connsiteY3" fmla="*/ 547831 h 547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7747" h="547830">
                    <a:moveTo>
                      <a:pt x="0" y="0"/>
                    </a:moveTo>
                    <a:lnTo>
                      <a:pt x="0" y="154668"/>
                    </a:lnTo>
                    <a:lnTo>
                      <a:pt x="1117747" y="154668"/>
                    </a:lnTo>
                    <a:lnTo>
                      <a:pt x="1117747" y="547831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366999F5-A4B1-C705-1F43-610DA93EE5D2}"/>
                  </a:ext>
                </a:extLst>
              </p:cNvPr>
              <p:cNvSpPr/>
              <p:nvPr/>
            </p:nvSpPr>
            <p:spPr>
              <a:xfrm>
                <a:off x="7833807" y="2663393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44" name="Graphic 3">
              <a:extLst>
                <a:ext uri="{FF2B5EF4-FFF2-40B4-BE49-F238E27FC236}">
                  <a16:creationId xmlns:a16="http://schemas.microsoft.com/office/drawing/2014/main" id="{9A3DA0D2-E1C7-C927-18E2-1EDD6B9D7556}"/>
                </a:ext>
              </a:extLst>
            </p:cNvPr>
            <p:cNvGrpSpPr/>
            <p:nvPr/>
          </p:nvGrpSpPr>
          <p:grpSpPr>
            <a:xfrm>
              <a:off x="6449243" y="2118303"/>
              <a:ext cx="288739" cy="614055"/>
              <a:chOff x="6449243" y="2118303"/>
              <a:chExt cx="288739" cy="614055"/>
            </a:xfrm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A8F1BD14-C788-7E8D-219E-31CBE7B20DCA}"/>
                  </a:ext>
                </a:extLst>
              </p:cNvPr>
              <p:cNvSpPr/>
              <p:nvPr/>
            </p:nvSpPr>
            <p:spPr>
              <a:xfrm>
                <a:off x="6449243" y="2118303"/>
                <a:ext cx="288739" cy="614055"/>
              </a:xfrm>
              <a:custGeom>
                <a:avLst/>
                <a:gdLst>
                  <a:gd name="connsiteX0" fmla="*/ 0 w 288739"/>
                  <a:gd name="connsiteY0" fmla="*/ 0 h 614055"/>
                  <a:gd name="connsiteX1" fmla="*/ 288739 w 288739"/>
                  <a:gd name="connsiteY1" fmla="*/ 0 h 614055"/>
                  <a:gd name="connsiteX2" fmla="*/ 288739 w 288739"/>
                  <a:gd name="connsiteY2" fmla="*/ 614056 h 614055"/>
                  <a:gd name="connsiteX3" fmla="*/ 0 w 288739"/>
                  <a:gd name="connsiteY3" fmla="*/ 614056 h 614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739" h="614055">
                    <a:moveTo>
                      <a:pt x="0" y="0"/>
                    </a:moveTo>
                    <a:lnTo>
                      <a:pt x="288739" y="0"/>
                    </a:lnTo>
                    <a:lnTo>
                      <a:pt x="288739" y="614056"/>
                    </a:lnTo>
                    <a:lnTo>
                      <a:pt x="0" y="614056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D08852E2-8B01-65E0-2CDC-38056B0BD8F4}"/>
                  </a:ext>
                </a:extLst>
              </p:cNvPr>
              <p:cNvSpPr/>
              <p:nvPr/>
            </p:nvSpPr>
            <p:spPr>
              <a:xfrm>
                <a:off x="6470876" y="2118447"/>
                <a:ext cx="266817" cy="551726"/>
              </a:xfrm>
              <a:custGeom>
                <a:avLst/>
                <a:gdLst>
                  <a:gd name="connsiteX0" fmla="*/ 266817 w 266817"/>
                  <a:gd name="connsiteY0" fmla="*/ 0 h 551726"/>
                  <a:gd name="connsiteX1" fmla="*/ 266817 w 266817"/>
                  <a:gd name="connsiteY1" fmla="*/ 154524 h 551726"/>
                  <a:gd name="connsiteX2" fmla="*/ 0 w 266817"/>
                  <a:gd name="connsiteY2" fmla="*/ 154524 h 551726"/>
                  <a:gd name="connsiteX3" fmla="*/ 0 w 266817"/>
                  <a:gd name="connsiteY3" fmla="*/ 551727 h 551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17" h="551726">
                    <a:moveTo>
                      <a:pt x="266817" y="0"/>
                    </a:moveTo>
                    <a:lnTo>
                      <a:pt x="266817" y="154524"/>
                    </a:lnTo>
                    <a:lnTo>
                      <a:pt x="0" y="154524"/>
                    </a:lnTo>
                    <a:lnTo>
                      <a:pt x="0" y="551727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BC21EC71-A611-1455-53DA-9DC8D496067C}"/>
                  </a:ext>
                </a:extLst>
              </p:cNvPr>
              <p:cNvSpPr/>
              <p:nvPr/>
            </p:nvSpPr>
            <p:spPr>
              <a:xfrm>
                <a:off x="6449243" y="2667288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48" name="Graphic 3">
              <a:extLst>
                <a:ext uri="{FF2B5EF4-FFF2-40B4-BE49-F238E27FC236}">
                  <a16:creationId xmlns:a16="http://schemas.microsoft.com/office/drawing/2014/main" id="{A527F646-F491-9C0F-9E64-3C1E6E1FC915}"/>
                </a:ext>
              </a:extLst>
            </p:cNvPr>
            <p:cNvGrpSpPr/>
            <p:nvPr/>
          </p:nvGrpSpPr>
          <p:grpSpPr>
            <a:xfrm>
              <a:off x="6737549" y="2118303"/>
              <a:ext cx="526711" cy="595731"/>
              <a:chOff x="6737549" y="2118303"/>
              <a:chExt cx="526711" cy="595731"/>
            </a:xfrm>
          </p:grpSpPr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D6620112-5068-A86A-E8BF-C4F26CD58D5D}"/>
                  </a:ext>
                </a:extLst>
              </p:cNvPr>
              <p:cNvSpPr/>
              <p:nvPr/>
            </p:nvSpPr>
            <p:spPr>
              <a:xfrm>
                <a:off x="6737549" y="2118303"/>
                <a:ext cx="526711" cy="595731"/>
              </a:xfrm>
              <a:custGeom>
                <a:avLst/>
                <a:gdLst>
                  <a:gd name="connsiteX0" fmla="*/ 0 w 526711"/>
                  <a:gd name="connsiteY0" fmla="*/ 0 h 595731"/>
                  <a:gd name="connsiteX1" fmla="*/ 526711 w 526711"/>
                  <a:gd name="connsiteY1" fmla="*/ 0 h 595731"/>
                  <a:gd name="connsiteX2" fmla="*/ 526711 w 526711"/>
                  <a:gd name="connsiteY2" fmla="*/ 595732 h 595731"/>
                  <a:gd name="connsiteX3" fmla="*/ 0 w 526711"/>
                  <a:gd name="connsiteY3" fmla="*/ 595732 h 595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6711" h="595731">
                    <a:moveTo>
                      <a:pt x="0" y="0"/>
                    </a:moveTo>
                    <a:lnTo>
                      <a:pt x="526711" y="0"/>
                    </a:lnTo>
                    <a:lnTo>
                      <a:pt x="526711" y="595732"/>
                    </a:lnTo>
                    <a:lnTo>
                      <a:pt x="0" y="595732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35BDFF44-BBAE-8447-F6DC-7C5E4E89FD74}"/>
                  </a:ext>
                </a:extLst>
              </p:cNvPr>
              <p:cNvSpPr/>
              <p:nvPr/>
            </p:nvSpPr>
            <p:spPr>
              <a:xfrm>
                <a:off x="6737693" y="2118447"/>
                <a:ext cx="504789" cy="533402"/>
              </a:xfrm>
              <a:custGeom>
                <a:avLst/>
                <a:gdLst>
                  <a:gd name="connsiteX0" fmla="*/ 0 w 504789"/>
                  <a:gd name="connsiteY0" fmla="*/ 0 h 533402"/>
                  <a:gd name="connsiteX1" fmla="*/ 0 w 504789"/>
                  <a:gd name="connsiteY1" fmla="*/ 154668 h 533402"/>
                  <a:gd name="connsiteX2" fmla="*/ 504789 w 504789"/>
                  <a:gd name="connsiteY2" fmla="*/ 154668 h 533402"/>
                  <a:gd name="connsiteX3" fmla="*/ 504789 w 504789"/>
                  <a:gd name="connsiteY3" fmla="*/ 533403 h 53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4789" h="533402">
                    <a:moveTo>
                      <a:pt x="0" y="0"/>
                    </a:moveTo>
                    <a:lnTo>
                      <a:pt x="0" y="154668"/>
                    </a:lnTo>
                    <a:lnTo>
                      <a:pt x="504789" y="154668"/>
                    </a:lnTo>
                    <a:lnTo>
                      <a:pt x="504789" y="533403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45571623-38C6-720C-B795-F778FB046FA1}"/>
                  </a:ext>
                </a:extLst>
              </p:cNvPr>
              <p:cNvSpPr/>
              <p:nvPr/>
            </p:nvSpPr>
            <p:spPr>
              <a:xfrm>
                <a:off x="7220849" y="2648965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52" name="Graphic 3">
              <a:extLst>
                <a:ext uri="{FF2B5EF4-FFF2-40B4-BE49-F238E27FC236}">
                  <a16:creationId xmlns:a16="http://schemas.microsoft.com/office/drawing/2014/main" id="{F0931685-90AA-7AE6-F1E8-0D76BA999CC3}"/>
                </a:ext>
              </a:extLst>
            </p:cNvPr>
            <p:cNvGrpSpPr/>
            <p:nvPr/>
          </p:nvGrpSpPr>
          <p:grpSpPr>
            <a:xfrm>
              <a:off x="7855296" y="2955271"/>
              <a:ext cx="1038711" cy="220604"/>
              <a:chOff x="7855296" y="2955271"/>
              <a:chExt cx="1038711" cy="220604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EF7BE00A-EDBE-69E5-5C5A-78661FBEDA3C}"/>
                  </a:ext>
                </a:extLst>
              </p:cNvPr>
              <p:cNvSpPr/>
              <p:nvPr/>
            </p:nvSpPr>
            <p:spPr>
              <a:xfrm>
                <a:off x="7855296" y="2955271"/>
                <a:ext cx="1038711" cy="220604"/>
              </a:xfrm>
              <a:custGeom>
                <a:avLst/>
                <a:gdLst>
                  <a:gd name="connsiteX0" fmla="*/ 0 w 1038711"/>
                  <a:gd name="connsiteY0" fmla="*/ 0 h 220604"/>
                  <a:gd name="connsiteX1" fmla="*/ 1038712 w 1038711"/>
                  <a:gd name="connsiteY1" fmla="*/ 0 h 220604"/>
                  <a:gd name="connsiteX2" fmla="*/ 1038712 w 1038711"/>
                  <a:gd name="connsiteY2" fmla="*/ 220604 h 220604"/>
                  <a:gd name="connsiteX3" fmla="*/ 0 w 1038711"/>
                  <a:gd name="connsiteY3" fmla="*/ 220604 h 220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711" h="220604">
                    <a:moveTo>
                      <a:pt x="0" y="0"/>
                    </a:moveTo>
                    <a:lnTo>
                      <a:pt x="1038712" y="0"/>
                    </a:lnTo>
                    <a:lnTo>
                      <a:pt x="1038712" y="220604"/>
                    </a:lnTo>
                    <a:lnTo>
                      <a:pt x="0" y="22060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8CDF6A91-D21E-BC58-436D-60705301A2CF}"/>
                  </a:ext>
                </a:extLst>
              </p:cNvPr>
              <p:cNvSpPr/>
              <p:nvPr/>
            </p:nvSpPr>
            <p:spPr>
              <a:xfrm>
                <a:off x="7855441" y="2969699"/>
                <a:ext cx="1016789" cy="205887"/>
              </a:xfrm>
              <a:custGeom>
                <a:avLst/>
                <a:gdLst>
                  <a:gd name="connsiteX0" fmla="*/ 0 w 1016789"/>
                  <a:gd name="connsiteY0" fmla="*/ 0 h 205887"/>
                  <a:gd name="connsiteX1" fmla="*/ 0 w 1016789"/>
                  <a:gd name="connsiteY1" fmla="*/ 205888 h 205887"/>
                  <a:gd name="connsiteX2" fmla="*/ 1016789 w 1016789"/>
                  <a:gd name="connsiteY2" fmla="*/ 205888 h 205887"/>
                  <a:gd name="connsiteX3" fmla="*/ 1016789 w 1016789"/>
                  <a:gd name="connsiteY3" fmla="*/ 47612 h 20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6789" h="205887">
                    <a:moveTo>
                      <a:pt x="0" y="0"/>
                    </a:moveTo>
                    <a:lnTo>
                      <a:pt x="0" y="205888"/>
                    </a:lnTo>
                    <a:lnTo>
                      <a:pt x="1016789" y="205888"/>
                    </a:lnTo>
                    <a:lnTo>
                      <a:pt x="1016789" y="47612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3D472F3D-89B8-174F-1460-4E0FDDE98715}"/>
                  </a:ext>
                </a:extLst>
              </p:cNvPr>
              <p:cNvSpPr/>
              <p:nvPr/>
            </p:nvSpPr>
            <p:spPr>
              <a:xfrm>
                <a:off x="8850596" y="2955271"/>
                <a:ext cx="43267" cy="64925"/>
              </a:xfrm>
              <a:custGeom>
                <a:avLst/>
                <a:gdLst>
                  <a:gd name="connsiteX0" fmla="*/ 21634 w 43267"/>
                  <a:gd name="connsiteY0" fmla="*/ 0 h 64925"/>
                  <a:gd name="connsiteX1" fmla="*/ 0 w 43267"/>
                  <a:gd name="connsiteY1" fmla="*/ 64926 h 64925"/>
                  <a:gd name="connsiteX2" fmla="*/ 43268 w 43267"/>
                  <a:gd name="connsiteY2" fmla="*/ 64926 h 64925"/>
                  <a:gd name="connsiteX3" fmla="*/ 21634 w 43267"/>
                  <a:gd name="connsiteY3" fmla="*/ 0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0"/>
                    </a:moveTo>
                    <a:lnTo>
                      <a:pt x="0" y="64926"/>
                    </a:lnTo>
                    <a:lnTo>
                      <a:pt x="43268" y="64926"/>
                    </a:lnTo>
                    <a:lnTo>
                      <a:pt x="21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56" name="Graphic 3">
              <a:extLst>
                <a:ext uri="{FF2B5EF4-FFF2-40B4-BE49-F238E27FC236}">
                  <a16:creationId xmlns:a16="http://schemas.microsoft.com/office/drawing/2014/main" id="{B234E67D-9802-80CE-079D-EB0DE7F3174A}"/>
                </a:ext>
              </a:extLst>
            </p:cNvPr>
            <p:cNvGrpSpPr/>
            <p:nvPr/>
          </p:nvGrpSpPr>
          <p:grpSpPr>
            <a:xfrm>
              <a:off x="7242338" y="2955127"/>
              <a:ext cx="1651669" cy="220748"/>
              <a:chOff x="7242338" y="2955127"/>
              <a:chExt cx="1651669" cy="220748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7C61DFB5-0140-3D98-27DD-347285877AB9}"/>
                  </a:ext>
                </a:extLst>
              </p:cNvPr>
              <p:cNvSpPr/>
              <p:nvPr/>
            </p:nvSpPr>
            <p:spPr>
              <a:xfrm>
                <a:off x="7242338" y="2955127"/>
                <a:ext cx="1651669" cy="220748"/>
              </a:xfrm>
              <a:custGeom>
                <a:avLst/>
                <a:gdLst>
                  <a:gd name="connsiteX0" fmla="*/ 0 w 1651669"/>
                  <a:gd name="connsiteY0" fmla="*/ 0 h 220748"/>
                  <a:gd name="connsiteX1" fmla="*/ 1651670 w 1651669"/>
                  <a:gd name="connsiteY1" fmla="*/ 0 h 220748"/>
                  <a:gd name="connsiteX2" fmla="*/ 1651670 w 1651669"/>
                  <a:gd name="connsiteY2" fmla="*/ 220748 h 220748"/>
                  <a:gd name="connsiteX3" fmla="*/ 0 w 1651669"/>
                  <a:gd name="connsiteY3" fmla="*/ 220748 h 220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51669" h="220748">
                    <a:moveTo>
                      <a:pt x="0" y="0"/>
                    </a:moveTo>
                    <a:lnTo>
                      <a:pt x="1651670" y="0"/>
                    </a:lnTo>
                    <a:lnTo>
                      <a:pt x="1651670" y="220748"/>
                    </a:lnTo>
                    <a:lnTo>
                      <a:pt x="0" y="220748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3F1437D2-E7AC-9E03-4004-7215C50B9A53}"/>
                  </a:ext>
                </a:extLst>
              </p:cNvPr>
              <p:cNvSpPr/>
              <p:nvPr/>
            </p:nvSpPr>
            <p:spPr>
              <a:xfrm>
                <a:off x="7242482" y="2955271"/>
                <a:ext cx="1629747" cy="220315"/>
              </a:xfrm>
              <a:custGeom>
                <a:avLst/>
                <a:gdLst>
                  <a:gd name="connsiteX0" fmla="*/ 0 w 1629747"/>
                  <a:gd name="connsiteY0" fmla="*/ 0 h 220315"/>
                  <a:gd name="connsiteX1" fmla="*/ 0 w 1629747"/>
                  <a:gd name="connsiteY1" fmla="*/ 220315 h 220315"/>
                  <a:gd name="connsiteX2" fmla="*/ 1629747 w 1629747"/>
                  <a:gd name="connsiteY2" fmla="*/ 220315 h 220315"/>
                  <a:gd name="connsiteX3" fmla="*/ 1629747 w 1629747"/>
                  <a:gd name="connsiteY3" fmla="*/ 62040 h 220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9747" h="220315">
                    <a:moveTo>
                      <a:pt x="0" y="0"/>
                    </a:moveTo>
                    <a:lnTo>
                      <a:pt x="0" y="220315"/>
                    </a:lnTo>
                    <a:lnTo>
                      <a:pt x="1629747" y="220315"/>
                    </a:lnTo>
                    <a:lnTo>
                      <a:pt x="1629747" y="6204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12A44B56-0352-79D8-8A38-5C64A9E2F94D}"/>
                  </a:ext>
                </a:extLst>
              </p:cNvPr>
              <p:cNvSpPr/>
              <p:nvPr/>
            </p:nvSpPr>
            <p:spPr>
              <a:xfrm>
                <a:off x="8850596" y="2955271"/>
                <a:ext cx="43267" cy="64925"/>
              </a:xfrm>
              <a:custGeom>
                <a:avLst/>
                <a:gdLst>
                  <a:gd name="connsiteX0" fmla="*/ 21634 w 43267"/>
                  <a:gd name="connsiteY0" fmla="*/ 0 h 64925"/>
                  <a:gd name="connsiteX1" fmla="*/ 0 w 43267"/>
                  <a:gd name="connsiteY1" fmla="*/ 64926 h 64925"/>
                  <a:gd name="connsiteX2" fmla="*/ 43268 w 43267"/>
                  <a:gd name="connsiteY2" fmla="*/ 64926 h 64925"/>
                  <a:gd name="connsiteX3" fmla="*/ 21634 w 43267"/>
                  <a:gd name="connsiteY3" fmla="*/ 0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0"/>
                    </a:moveTo>
                    <a:lnTo>
                      <a:pt x="0" y="64926"/>
                    </a:lnTo>
                    <a:lnTo>
                      <a:pt x="43268" y="64926"/>
                    </a:lnTo>
                    <a:lnTo>
                      <a:pt x="21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60" name="Graphic 3">
              <a:extLst>
                <a:ext uri="{FF2B5EF4-FFF2-40B4-BE49-F238E27FC236}">
                  <a16:creationId xmlns:a16="http://schemas.microsoft.com/office/drawing/2014/main" id="{742940CE-59FF-A2CF-337C-90FB31271991}"/>
                </a:ext>
              </a:extLst>
            </p:cNvPr>
            <p:cNvGrpSpPr/>
            <p:nvPr/>
          </p:nvGrpSpPr>
          <p:grpSpPr>
            <a:xfrm>
              <a:off x="6470732" y="2955271"/>
              <a:ext cx="2423275" cy="220604"/>
              <a:chOff x="6470732" y="2955271"/>
              <a:chExt cx="2423275" cy="220604"/>
            </a:xfrm>
          </p:grpSpPr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8AF32649-FC21-1403-988B-5AF263357232}"/>
                  </a:ext>
                </a:extLst>
              </p:cNvPr>
              <p:cNvSpPr/>
              <p:nvPr/>
            </p:nvSpPr>
            <p:spPr>
              <a:xfrm>
                <a:off x="6470732" y="2955271"/>
                <a:ext cx="2423275" cy="220604"/>
              </a:xfrm>
              <a:custGeom>
                <a:avLst/>
                <a:gdLst>
                  <a:gd name="connsiteX0" fmla="*/ 0 w 2423275"/>
                  <a:gd name="connsiteY0" fmla="*/ 0 h 220604"/>
                  <a:gd name="connsiteX1" fmla="*/ 2423276 w 2423275"/>
                  <a:gd name="connsiteY1" fmla="*/ 0 h 220604"/>
                  <a:gd name="connsiteX2" fmla="*/ 2423276 w 2423275"/>
                  <a:gd name="connsiteY2" fmla="*/ 220604 h 220604"/>
                  <a:gd name="connsiteX3" fmla="*/ 0 w 2423275"/>
                  <a:gd name="connsiteY3" fmla="*/ 220604 h 220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3275" h="220604">
                    <a:moveTo>
                      <a:pt x="0" y="0"/>
                    </a:moveTo>
                    <a:lnTo>
                      <a:pt x="2423276" y="0"/>
                    </a:lnTo>
                    <a:lnTo>
                      <a:pt x="2423276" y="220604"/>
                    </a:lnTo>
                    <a:lnTo>
                      <a:pt x="0" y="22060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29CD2207-75E8-77CA-0AF5-3D0FD7C48EB6}"/>
                  </a:ext>
                </a:extLst>
              </p:cNvPr>
              <p:cNvSpPr/>
              <p:nvPr/>
            </p:nvSpPr>
            <p:spPr>
              <a:xfrm>
                <a:off x="6470876" y="2973595"/>
                <a:ext cx="2401353" cy="201991"/>
              </a:xfrm>
              <a:custGeom>
                <a:avLst/>
                <a:gdLst>
                  <a:gd name="connsiteX0" fmla="*/ 0 w 2401353"/>
                  <a:gd name="connsiteY0" fmla="*/ 0 h 201991"/>
                  <a:gd name="connsiteX1" fmla="*/ 0 w 2401353"/>
                  <a:gd name="connsiteY1" fmla="*/ 201992 h 201991"/>
                  <a:gd name="connsiteX2" fmla="*/ 2401354 w 2401353"/>
                  <a:gd name="connsiteY2" fmla="*/ 201992 h 201991"/>
                  <a:gd name="connsiteX3" fmla="*/ 2401354 w 2401353"/>
                  <a:gd name="connsiteY3" fmla="*/ 43717 h 201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1353" h="201991">
                    <a:moveTo>
                      <a:pt x="0" y="0"/>
                    </a:moveTo>
                    <a:lnTo>
                      <a:pt x="0" y="201992"/>
                    </a:lnTo>
                    <a:lnTo>
                      <a:pt x="2401354" y="201992"/>
                    </a:lnTo>
                    <a:lnTo>
                      <a:pt x="2401354" y="43717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53F49187-F854-2447-B186-B50746A1C5D9}"/>
                  </a:ext>
                </a:extLst>
              </p:cNvPr>
              <p:cNvSpPr/>
              <p:nvPr/>
            </p:nvSpPr>
            <p:spPr>
              <a:xfrm>
                <a:off x="8850596" y="2955271"/>
                <a:ext cx="43267" cy="64925"/>
              </a:xfrm>
              <a:custGeom>
                <a:avLst/>
                <a:gdLst>
                  <a:gd name="connsiteX0" fmla="*/ 21634 w 43267"/>
                  <a:gd name="connsiteY0" fmla="*/ 0 h 64925"/>
                  <a:gd name="connsiteX1" fmla="*/ 0 w 43267"/>
                  <a:gd name="connsiteY1" fmla="*/ 64926 h 64925"/>
                  <a:gd name="connsiteX2" fmla="*/ 43268 w 43267"/>
                  <a:gd name="connsiteY2" fmla="*/ 64926 h 64925"/>
                  <a:gd name="connsiteX3" fmla="*/ 21634 w 43267"/>
                  <a:gd name="connsiteY3" fmla="*/ 0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0"/>
                    </a:moveTo>
                    <a:lnTo>
                      <a:pt x="0" y="64926"/>
                    </a:lnTo>
                    <a:lnTo>
                      <a:pt x="43268" y="64926"/>
                    </a:lnTo>
                    <a:lnTo>
                      <a:pt x="21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64" name="Graphic 3">
              <a:extLst>
                <a:ext uri="{FF2B5EF4-FFF2-40B4-BE49-F238E27FC236}">
                  <a16:creationId xmlns:a16="http://schemas.microsoft.com/office/drawing/2014/main" id="{904B711A-39F4-42C0-FFBA-9818692E11DB}"/>
                </a:ext>
              </a:extLst>
            </p:cNvPr>
            <p:cNvGrpSpPr/>
            <p:nvPr/>
          </p:nvGrpSpPr>
          <p:grpSpPr>
            <a:xfrm>
              <a:off x="8396286" y="2203428"/>
              <a:ext cx="822517" cy="631369"/>
              <a:chOff x="8396286" y="2203428"/>
              <a:chExt cx="822517" cy="631369"/>
            </a:xfrm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48808FEE-A834-14F7-A8E9-EFE0E054E20D}"/>
                  </a:ext>
                </a:extLst>
              </p:cNvPr>
              <p:cNvSpPr/>
              <p:nvPr/>
            </p:nvSpPr>
            <p:spPr>
              <a:xfrm>
                <a:off x="8396286" y="2203428"/>
                <a:ext cx="822517" cy="631369"/>
              </a:xfrm>
              <a:custGeom>
                <a:avLst/>
                <a:gdLst>
                  <a:gd name="connsiteX0" fmla="*/ 0 w 822517"/>
                  <a:gd name="connsiteY0" fmla="*/ 0 h 631369"/>
                  <a:gd name="connsiteX1" fmla="*/ 822518 w 822517"/>
                  <a:gd name="connsiteY1" fmla="*/ 0 h 631369"/>
                  <a:gd name="connsiteX2" fmla="*/ 822518 w 822517"/>
                  <a:gd name="connsiteY2" fmla="*/ 631369 h 631369"/>
                  <a:gd name="connsiteX3" fmla="*/ 0 w 822517"/>
                  <a:gd name="connsiteY3" fmla="*/ 631369 h 631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2517" h="631369">
                    <a:moveTo>
                      <a:pt x="0" y="0"/>
                    </a:moveTo>
                    <a:lnTo>
                      <a:pt x="822518" y="0"/>
                    </a:lnTo>
                    <a:lnTo>
                      <a:pt x="822518" y="631369"/>
                    </a:lnTo>
                    <a:lnTo>
                      <a:pt x="0" y="631369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CE43F60E-8A73-E447-2F67-071322937FAA}"/>
                  </a:ext>
                </a:extLst>
              </p:cNvPr>
              <p:cNvSpPr/>
              <p:nvPr/>
            </p:nvSpPr>
            <p:spPr>
              <a:xfrm>
                <a:off x="8417920" y="2265469"/>
                <a:ext cx="800595" cy="569040"/>
              </a:xfrm>
              <a:custGeom>
                <a:avLst/>
                <a:gdLst>
                  <a:gd name="connsiteX0" fmla="*/ 728338 w 800595"/>
                  <a:gd name="connsiteY0" fmla="*/ 569040 h 569040"/>
                  <a:gd name="connsiteX1" fmla="*/ 800595 w 800595"/>
                  <a:gd name="connsiteY1" fmla="*/ 569040 h 569040"/>
                  <a:gd name="connsiteX2" fmla="*/ 800595 w 800595"/>
                  <a:gd name="connsiteY2" fmla="*/ 159862 h 569040"/>
                  <a:gd name="connsiteX3" fmla="*/ 0 w 800595"/>
                  <a:gd name="connsiteY3" fmla="*/ 159862 h 569040"/>
                  <a:gd name="connsiteX4" fmla="*/ 0 w 800595"/>
                  <a:gd name="connsiteY4" fmla="*/ 0 h 569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595" h="569040">
                    <a:moveTo>
                      <a:pt x="728338" y="569040"/>
                    </a:moveTo>
                    <a:lnTo>
                      <a:pt x="800595" y="569040"/>
                    </a:lnTo>
                    <a:lnTo>
                      <a:pt x="800595" y="159862"/>
                    </a:lnTo>
                    <a:lnTo>
                      <a:pt x="0" y="159862"/>
                    </a:lnTo>
                    <a:lnTo>
                      <a:pt x="0" y="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D21432C5-A80A-46F3-2F3A-5C72CF5E835D}"/>
                  </a:ext>
                </a:extLst>
              </p:cNvPr>
              <p:cNvSpPr/>
              <p:nvPr/>
            </p:nvSpPr>
            <p:spPr>
              <a:xfrm>
                <a:off x="8396286" y="2203428"/>
                <a:ext cx="43267" cy="64925"/>
              </a:xfrm>
              <a:custGeom>
                <a:avLst/>
                <a:gdLst>
                  <a:gd name="connsiteX0" fmla="*/ 21634 w 43267"/>
                  <a:gd name="connsiteY0" fmla="*/ 0 h 64925"/>
                  <a:gd name="connsiteX1" fmla="*/ 0 w 43267"/>
                  <a:gd name="connsiteY1" fmla="*/ 64926 h 64925"/>
                  <a:gd name="connsiteX2" fmla="*/ 43268 w 43267"/>
                  <a:gd name="connsiteY2" fmla="*/ 64926 h 64925"/>
                  <a:gd name="connsiteX3" fmla="*/ 21634 w 43267"/>
                  <a:gd name="connsiteY3" fmla="*/ 0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0"/>
                    </a:moveTo>
                    <a:lnTo>
                      <a:pt x="0" y="64926"/>
                    </a:lnTo>
                    <a:lnTo>
                      <a:pt x="43268" y="64926"/>
                    </a:lnTo>
                    <a:lnTo>
                      <a:pt x="21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68" name="Graphic 3">
              <a:extLst>
                <a:ext uri="{FF2B5EF4-FFF2-40B4-BE49-F238E27FC236}">
                  <a16:creationId xmlns:a16="http://schemas.microsoft.com/office/drawing/2014/main" id="{DDB44F0B-58BB-2439-FA7B-1495EF55B9F6}"/>
                </a:ext>
              </a:extLst>
            </p:cNvPr>
            <p:cNvGrpSpPr/>
            <p:nvPr/>
          </p:nvGrpSpPr>
          <p:grpSpPr>
            <a:xfrm>
              <a:off x="7905775" y="2064487"/>
              <a:ext cx="1024433" cy="139230"/>
              <a:chOff x="7905775" y="2064487"/>
              <a:chExt cx="1024433" cy="139230"/>
            </a:xfrm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22E89917-BB43-8429-87F6-30455669AB7A}"/>
                  </a:ext>
                </a:extLst>
              </p:cNvPr>
              <p:cNvSpPr/>
              <p:nvPr/>
            </p:nvSpPr>
            <p:spPr>
              <a:xfrm>
                <a:off x="7905775" y="2064487"/>
                <a:ext cx="1024433" cy="139230"/>
              </a:xfrm>
              <a:custGeom>
                <a:avLst/>
                <a:gdLst>
                  <a:gd name="connsiteX0" fmla="*/ 0 w 1024433"/>
                  <a:gd name="connsiteY0" fmla="*/ 0 h 139230"/>
                  <a:gd name="connsiteX1" fmla="*/ 1024433 w 1024433"/>
                  <a:gd name="connsiteY1" fmla="*/ 0 h 139230"/>
                  <a:gd name="connsiteX2" fmla="*/ 1024433 w 1024433"/>
                  <a:gd name="connsiteY2" fmla="*/ 139230 h 139230"/>
                  <a:gd name="connsiteX3" fmla="*/ 0 w 1024433"/>
                  <a:gd name="connsiteY3" fmla="*/ 139230 h 139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4433" h="139230">
                    <a:moveTo>
                      <a:pt x="0" y="0"/>
                    </a:moveTo>
                    <a:lnTo>
                      <a:pt x="1024433" y="0"/>
                    </a:lnTo>
                    <a:lnTo>
                      <a:pt x="1024433" y="139230"/>
                    </a:lnTo>
                    <a:lnTo>
                      <a:pt x="0" y="139230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0012476A-F139-CBC6-7291-6B5B97BBF8AD}"/>
                  </a:ext>
                </a:extLst>
              </p:cNvPr>
              <p:cNvSpPr/>
              <p:nvPr/>
            </p:nvSpPr>
            <p:spPr>
              <a:xfrm>
                <a:off x="7905919" y="2064631"/>
                <a:ext cx="1024000" cy="138797"/>
              </a:xfrm>
              <a:custGeom>
                <a:avLst/>
                <a:gdLst>
                  <a:gd name="connsiteX0" fmla="*/ 512000 w 1024000"/>
                  <a:gd name="connsiteY0" fmla="*/ 138797 h 138797"/>
                  <a:gd name="connsiteX1" fmla="*/ 0 w 1024000"/>
                  <a:gd name="connsiteY1" fmla="*/ 138797 h 138797"/>
                  <a:gd name="connsiteX2" fmla="*/ 0 w 1024000"/>
                  <a:gd name="connsiteY2" fmla="*/ 0 h 138797"/>
                  <a:gd name="connsiteX3" fmla="*/ 1024001 w 1024000"/>
                  <a:gd name="connsiteY3" fmla="*/ 0 h 138797"/>
                  <a:gd name="connsiteX4" fmla="*/ 1024001 w 1024000"/>
                  <a:gd name="connsiteY4" fmla="*/ 138797 h 138797"/>
                  <a:gd name="connsiteX5" fmla="*/ 512000 w 1024000"/>
                  <a:gd name="connsiteY5" fmla="*/ 138797 h 13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4000" h="138797">
                    <a:moveTo>
                      <a:pt x="512000" y="138797"/>
                    </a:moveTo>
                    <a:lnTo>
                      <a:pt x="0" y="138797"/>
                    </a:lnTo>
                    <a:lnTo>
                      <a:pt x="0" y="0"/>
                    </a:lnTo>
                    <a:lnTo>
                      <a:pt x="1024001" y="0"/>
                    </a:lnTo>
                    <a:lnTo>
                      <a:pt x="1024001" y="138797"/>
                    </a:lnTo>
                    <a:lnTo>
                      <a:pt x="512000" y="138797"/>
                    </a:lnTo>
                    <a:close/>
                  </a:path>
                </a:pathLst>
              </a:custGeom>
              <a:solidFill>
                <a:srgbClr val="CFE7F5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44E43500-4164-92CF-6BEC-011FC4BEC8DF}"/>
                  </a:ext>
                </a:extLst>
              </p:cNvPr>
              <p:cNvSpPr/>
              <p:nvPr/>
            </p:nvSpPr>
            <p:spPr>
              <a:xfrm>
                <a:off x="7905919" y="2064631"/>
                <a:ext cx="1024000" cy="138797"/>
              </a:xfrm>
              <a:custGeom>
                <a:avLst/>
                <a:gdLst>
                  <a:gd name="connsiteX0" fmla="*/ 512000 w 1024000"/>
                  <a:gd name="connsiteY0" fmla="*/ 138797 h 138797"/>
                  <a:gd name="connsiteX1" fmla="*/ 0 w 1024000"/>
                  <a:gd name="connsiteY1" fmla="*/ 138797 h 138797"/>
                  <a:gd name="connsiteX2" fmla="*/ 0 w 1024000"/>
                  <a:gd name="connsiteY2" fmla="*/ 0 h 138797"/>
                  <a:gd name="connsiteX3" fmla="*/ 1024001 w 1024000"/>
                  <a:gd name="connsiteY3" fmla="*/ 0 h 138797"/>
                  <a:gd name="connsiteX4" fmla="*/ 1024001 w 1024000"/>
                  <a:gd name="connsiteY4" fmla="*/ 138797 h 138797"/>
                  <a:gd name="connsiteX5" fmla="*/ 512000 w 1024000"/>
                  <a:gd name="connsiteY5" fmla="*/ 138797 h 13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4000" h="138797">
                    <a:moveTo>
                      <a:pt x="512000" y="138797"/>
                    </a:moveTo>
                    <a:lnTo>
                      <a:pt x="0" y="138797"/>
                    </a:lnTo>
                    <a:lnTo>
                      <a:pt x="0" y="0"/>
                    </a:lnTo>
                    <a:lnTo>
                      <a:pt x="1024001" y="0"/>
                    </a:lnTo>
                    <a:lnTo>
                      <a:pt x="1024001" y="138797"/>
                    </a:lnTo>
                    <a:lnTo>
                      <a:pt x="512000" y="138797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6B1B168F-BF85-9016-26BC-B2F08CE1CD51}"/>
                  </a:ext>
                </a:extLst>
              </p:cNvPr>
              <p:cNvSpPr txBox="1"/>
              <p:nvPr/>
            </p:nvSpPr>
            <p:spPr>
              <a:xfrm>
                <a:off x="7850536" y="2037090"/>
                <a:ext cx="85453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Dspace importer</a:t>
                </a:r>
              </a:p>
            </p:txBody>
          </p:sp>
        </p:grpSp>
        <p:grpSp>
          <p:nvGrpSpPr>
            <p:cNvPr id="173" name="Graphic 3">
              <a:extLst>
                <a:ext uri="{FF2B5EF4-FFF2-40B4-BE49-F238E27FC236}">
                  <a16:creationId xmlns:a16="http://schemas.microsoft.com/office/drawing/2014/main" id="{D6DCA706-82B7-DADB-1E10-68C726E4A94C}"/>
                </a:ext>
              </a:extLst>
            </p:cNvPr>
            <p:cNvGrpSpPr/>
            <p:nvPr/>
          </p:nvGrpSpPr>
          <p:grpSpPr>
            <a:xfrm>
              <a:off x="7487666" y="1848211"/>
              <a:ext cx="418542" cy="286107"/>
              <a:chOff x="7487666" y="1848211"/>
              <a:chExt cx="418542" cy="286107"/>
            </a:xfrm>
          </p:grpSpPr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123D956A-C21C-1AE8-2BCE-E70F968CDFD4}"/>
                  </a:ext>
                </a:extLst>
              </p:cNvPr>
              <p:cNvSpPr/>
              <p:nvPr/>
            </p:nvSpPr>
            <p:spPr>
              <a:xfrm>
                <a:off x="7487666" y="1848211"/>
                <a:ext cx="418542" cy="286107"/>
              </a:xfrm>
              <a:custGeom>
                <a:avLst/>
                <a:gdLst>
                  <a:gd name="connsiteX0" fmla="*/ 0 w 418542"/>
                  <a:gd name="connsiteY0" fmla="*/ 0 h 286107"/>
                  <a:gd name="connsiteX1" fmla="*/ 418542 w 418542"/>
                  <a:gd name="connsiteY1" fmla="*/ 0 h 286107"/>
                  <a:gd name="connsiteX2" fmla="*/ 418542 w 418542"/>
                  <a:gd name="connsiteY2" fmla="*/ 286107 h 286107"/>
                  <a:gd name="connsiteX3" fmla="*/ 0 w 418542"/>
                  <a:gd name="connsiteY3" fmla="*/ 286107 h 286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8542" h="286107">
                    <a:moveTo>
                      <a:pt x="0" y="0"/>
                    </a:moveTo>
                    <a:lnTo>
                      <a:pt x="418542" y="0"/>
                    </a:lnTo>
                    <a:lnTo>
                      <a:pt x="418542" y="286107"/>
                    </a:lnTo>
                    <a:lnTo>
                      <a:pt x="0" y="286107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84D62644-EA41-BC65-E4A5-ECB112A6FBB6}"/>
                  </a:ext>
                </a:extLst>
              </p:cNvPr>
              <p:cNvSpPr/>
              <p:nvPr/>
            </p:nvSpPr>
            <p:spPr>
              <a:xfrm>
                <a:off x="7509299" y="1910251"/>
                <a:ext cx="396619" cy="223778"/>
              </a:xfrm>
              <a:custGeom>
                <a:avLst/>
                <a:gdLst>
                  <a:gd name="connsiteX0" fmla="*/ 396620 w 396619"/>
                  <a:gd name="connsiteY0" fmla="*/ 223778 h 223778"/>
                  <a:gd name="connsiteX1" fmla="*/ 0 w 396619"/>
                  <a:gd name="connsiteY1" fmla="*/ 223778 h 223778"/>
                  <a:gd name="connsiteX2" fmla="*/ 0 w 396619"/>
                  <a:gd name="connsiteY2" fmla="*/ 0 h 22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6619" h="223778">
                    <a:moveTo>
                      <a:pt x="396620" y="223778"/>
                    </a:moveTo>
                    <a:lnTo>
                      <a:pt x="0" y="223778"/>
                    </a:lnTo>
                    <a:lnTo>
                      <a:pt x="0" y="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50076871-B5A5-7BE0-395F-6B5C01306370}"/>
                  </a:ext>
                </a:extLst>
              </p:cNvPr>
              <p:cNvSpPr/>
              <p:nvPr/>
            </p:nvSpPr>
            <p:spPr>
              <a:xfrm>
                <a:off x="7487666" y="1848211"/>
                <a:ext cx="43267" cy="64925"/>
              </a:xfrm>
              <a:custGeom>
                <a:avLst/>
                <a:gdLst>
                  <a:gd name="connsiteX0" fmla="*/ 21634 w 43267"/>
                  <a:gd name="connsiteY0" fmla="*/ 0 h 64925"/>
                  <a:gd name="connsiteX1" fmla="*/ 0 w 43267"/>
                  <a:gd name="connsiteY1" fmla="*/ 64926 h 64925"/>
                  <a:gd name="connsiteX2" fmla="*/ 43268 w 43267"/>
                  <a:gd name="connsiteY2" fmla="*/ 64926 h 64925"/>
                  <a:gd name="connsiteX3" fmla="*/ 21634 w 43267"/>
                  <a:gd name="connsiteY3" fmla="*/ 0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0"/>
                    </a:moveTo>
                    <a:lnTo>
                      <a:pt x="0" y="64926"/>
                    </a:lnTo>
                    <a:lnTo>
                      <a:pt x="43268" y="64926"/>
                    </a:lnTo>
                    <a:lnTo>
                      <a:pt x="21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77" name="Graphic 3">
              <a:extLst>
                <a:ext uri="{FF2B5EF4-FFF2-40B4-BE49-F238E27FC236}">
                  <a16:creationId xmlns:a16="http://schemas.microsoft.com/office/drawing/2014/main" id="{DF0AC010-3161-E7D5-3BD6-08388FBCFA4C}"/>
                </a:ext>
              </a:extLst>
            </p:cNvPr>
            <p:cNvGrpSpPr/>
            <p:nvPr/>
          </p:nvGrpSpPr>
          <p:grpSpPr>
            <a:xfrm>
              <a:off x="7833662" y="1665408"/>
              <a:ext cx="447387" cy="110951"/>
              <a:chOff x="7833662" y="1665408"/>
              <a:chExt cx="447387" cy="110951"/>
            </a:xfrm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70B1D86A-E125-D916-8FC1-1B49B6938D91}"/>
                  </a:ext>
                </a:extLst>
              </p:cNvPr>
              <p:cNvSpPr/>
              <p:nvPr/>
            </p:nvSpPr>
            <p:spPr>
              <a:xfrm>
                <a:off x="7833662" y="1665408"/>
                <a:ext cx="447387" cy="110951"/>
              </a:xfrm>
              <a:custGeom>
                <a:avLst/>
                <a:gdLst>
                  <a:gd name="connsiteX0" fmla="*/ 0 w 447387"/>
                  <a:gd name="connsiteY0" fmla="*/ 0 h 110951"/>
                  <a:gd name="connsiteX1" fmla="*/ 447387 w 447387"/>
                  <a:gd name="connsiteY1" fmla="*/ 0 h 110951"/>
                  <a:gd name="connsiteX2" fmla="*/ 447387 w 447387"/>
                  <a:gd name="connsiteY2" fmla="*/ 110951 h 110951"/>
                  <a:gd name="connsiteX3" fmla="*/ 0 w 447387"/>
                  <a:gd name="connsiteY3" fmla="*/ 110951 h 11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387" h="110951">
                    <a:moveTo>
                      <a:pt x="0" y="0"/>
                    </a:moveTo>
                    <a:lnTo>
                      <a:pt x="447387" y="0"/>
                    </a:lnTo>
                    <a:lnTo>
                      <a:pt x="447387" y="110951"/>
                    </a:lnTo>
                    <a:lnTo>
                      <a:pt x="0" y="110951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B17E52B4-EE48-6C49-A1FA-49AECA2E6871}"/>
                  </a:ext>
                </a:extLst>
              </p:cNvPr>
              <p:cNvSpPr/>
              <p:nvPr/>
            </p:nvSpPr>
            <p:spPr>
              <a:xfrm>
                <a:off x="7833807" y="1687050"/>
                <a:ext cx="385081" cy="89020"/>
              </a:xfrm>
              <a:custGeom>
                <a:avLst/>
                <a:gdLst>
                  <a:gd name="connsiteX0" fmla="*/ 0 w 385081"/>
                  <a:gd name="connsiteY0" fmla="*/ 89021 h 89020"/>
                  <a:gd name="connsiteX1" fmla="*/ 223549 w 385081"/>
                  <a:gd name="connsiteY1" fmla="*/ 89021 h 89020"/>
                  <a:gd name="connsiteX2" fmla="*/ 223549 w 385081"/>
                  <a:gd name="connsiteY2" fmla="*/ 0 h 89020"/>
                  <a:gd name="connsiteX3" fmla="*/ 385082 w 385081"/>
                  <a:gd name="connsiteY3" fmla="*/ 0 h 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5081" h="89020">
                    <a:moveTo>
                      <a:pt x="0" y="89021"/>
                    </a:moveTo>
                    <a:lnTo>
                      <a:pt x="223549" y="89021"/>
                    </a:lnTo>
                    <a:lnTo>
                      <a:pt x="223549" y="0"/>
                    </a:lnTo>
                    <a:lnTo>
                      <a:pt x="385082" y="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B50EB33C-7B74-66B5-19FF-A8E69AC02DBE}"/>
                  </a:ext>
                </a:extLst>
              </p:cNvPr>
              <p:cNvSpPr/>
              <p:nvPr/>
            </p:nvSpPr>
            <p:spPr>
              <a:xfrm>
                <a:off x="8216004" y="1665408"/>
                <a:ext cx="64901" cy="43283"/>
              </a:xfrm>
              <a:custGeom>
                <a:avLst/>
                <a:gdLst>
                  <a:gd name="connsiteX0" fmla="*/ 64901 w 64901"/>
                  <a:gd name="connsiteY0" fmla="*/ 21642 h 43283"/>
                  <a:gd name="connsiteX1" fmla="*/ 0 w 64901"/>
                  <a:gd name="connsiteY1" fmla="*/ 0 h 43283"/>
                  <a:gd name="connsiteX2" fmla="*/ 0 w 64901"/>
                  <a:gd name="connsiteY2" fmla="*/ 43284 h 43283"/>
                  <a:gd name="connsiteX3" fmla="*/ 64901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64901" y="21642"/>
                    </a:moveTo>
                    <a:lnTo>
                      <a:pt x="0" y="0"/>
                    </a:lnTo>
                    <a:lnTo>
                      <a:pt x="0" y="43284"/>
                    </a:lnTo>
                    <a:lnTo>
                      <a:pt x="64901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81" name="Graphic 3">
              <a:extLst>
                <a:ext uri="{FF2B5EF4-FFF2-40B4-BE49-F238E27FC236}">
                  <a16:creationId xmlns:a16="http://schemas.microsoft.com/office/drawing/2014/main" id="{EEBD7760-2B9A-F81B-F3B6-4FA4F7A70C0B}"/>
                </a:ext>
              </a:extLst>
            </p:cNvPr>
            <p:cNvGrpSpPr/>
            <p:nvPr/>
          </p:nvGrpSpPr>
          <p:grpSpPr>
            <a:xfrm>
              <a:off x="6204059" y="578547"/>
              <a:ext cx="562623" cy="144424"/>
              <a:chOff x="6204059" y="578547"/>
              <a:chExt cx="562623" cy="144424"/>
            </a:xfrm>
          </p:grpSpPr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2563F0D2-B82D-F21A-A12A-745CE4EFEA87}"/>
                  </a:ext>
                </a:extLst>
              </p:cNvPr>
              <p:cNvSpPr/>
              <p:nvPr/>
            </p:nvSpPr>
            <p:spPr>
              <a:xfrm>
                <a:off x="6204059" y="578547"/>
                <a:ext cx="562623" cy="144424"/>
              </a:xfrm>
              <a:custGeom>
                <a:avLst/>
                <a:gdLst>
                  <a:gd name="connsiteX0" fmla="*/ 0 w 562623"/>
                  <a:gd name="connsiteY0" fmla="*/ 0 h 144424"/>
                  <a:gd name="connsiteX1" fmla="*/ 562623 w 562623"/>
                  <a:gd name="connsiteY1" fmla="*/ 0 h 144424"/>
                  <a:gd name="connsiteX2" fmla="*/ 562623 w 562623"/>
                  <a:gd name="connsiteY2" fmla="*/ 144424 h 144424"/>
                  <a:gd name="connsiteX3" fmla="*/ 0 w 562623"/>
                  <a:gd name="connsiteY3" fmla="*/ 144424 h 14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2623" h="144424">
                    <a:moveTo>
                      <a:pt x="0" y="0"/>
                    </a:moveTo>
                    <a:lnTo>
                      <a:pt x="562623" y="0"/>
                    </a:lnTo>
                    <a:lnTo>
                      <a:pt x="562623" y="144424"/>
                    </a:lnTo>
                    <a:lnTo>
                      <a:pt x="0" y="14442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DA20A9F6-EF16-757F-4D94-CB3F583F9090}"/>
                  </a:ext>
                </a:extLst>
              </p:cNvPr>
              <p:cNvSpPr txBox="1"/>
              <p:nvPr/>
            </p:nvSpPr>
            <p:spPr>
              <a:xfrm>
                <a:off x="6148676" y="551007"/>
                <a:ext cx="610508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End Users</a:t>
                </a:r>
              </a:p>
            </p:txBody>
          </p:sp>
        </p:grpSp>
        <p:grpSp>
          <p:nvGrpSpPr>
            <p:cNvPr id="184" name="Graphic 3">
              <a:extLst>
                <a:ext uri="{FF2B5EF4-FFF2-40B4-BE49-F238E27FC236}">
                  <a16:creationId xmlns:a16="http://schemas.microsoft.com/office/drawing/2014/main" id="{58C3F148-7748-ECEB-0397-58A018445DF3}"/>
                </a:ext>
              </a:extLst>
            </p:cNvPr>
            <p:cNvGrpSpPr/>
            <p:nvPr/>
          </p:nvGrpSpPr>
          <p:grpSpPr>
            <a:xfrm>
              <a:off x="6463665" y="722827"/>
              <a:ext cx="1067412" cy="981247"/>
              <a:chOff x="6463665" y="722827"/>
              <a:chExt cx="1067412" cy="981247"/>
            </a:xfrm>
          </p:grpSpPr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1A2FE733-F079-563E-1D04-D5FEE8869779}"/>
                  </a:ext>
                </a:extLst>
              </p:cNvPr>
              <p:cNvSpPr/>
              <p:nvPr/>
            </p:nvSpPr>
            <p:spPr>
              <a:xfrm>
                <a:off x="6463665" y="722827"/>
                <a:ext cx="1067412" cy="981247"/>
              </a:xfrm>
              <a:custGeom>
                <a:avLst/>
                <a:gdLst>
                  <a:gd name="connsiteX0" fmla="*/ 0 w 1067412"/>
                  <a:gd name="connsiteY0" fmla="*/ 0 h 981247"/>
                  <a:gd name="connsiteX1" fmla="*/ 1067412 w 1067412"/>
                  <a:gd name="connsiteY1" fmla="*/ 0 h 981247"/>
                  <a:gd name="connsiteX2" fmla="*/ 1067412 w 1067412"/>
                  <a:gd name="connsiteY2" fmla="*/ 981248 h 981247"/>
                  <a:gd name="connsiteX3" fmla="*/ 0 w 1067412"/>
                  <a:gd name="connsiteY3" fmla="*/ 981248 h 981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7412" h="981247">
                    <a:moveTo>
                      <a:pt x="0" y="0"/>
                    </a:moveTo>
                    <a:lnTo>
                      <a:pt x="1067412" y="0"/>
                    </a:lnTo>
                    <a:lnTo>
                      <a:pt x="1067412" y="981248"/>
                    </a:lnTo>
                    <a:lnTo>
                      <a:pt x="0" y="981248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F9ECC221-3B0C-87F0-F5A2-BC0D2783EB04}"/>
                  </a:ext>
                </a:extLst>
              </p:cNvPr>
              <p:cNvSpPr/>
              <p:nvPr/>
            </p:nvSpPr>
            <p:spPr>
              <a:xfrm>
                <a:off x="6485299" y="784868"/>
                <a:ext cx="1024000" cy="857022"/>
              </a:xfrm>
              <a:custGeom>
                <a:avLst/>
                <a:gdLst>
                  <a:gd name="connsiteX0" fmla="*/ 0 w 1024000"/>
                  <a:gd name="connsiteY0" fmla="*/ 0 h 857022"/>
                  <a:gd name="connsiteX1" fmla="*/ 0 w 1024000"/>
                  <a:gd name="connsiteY1" fmla="*/ 774783 h 857022"/>
                  <a:gd name="connsiteX2" fmla="*/ 1024001 w 1024000"/>
                  <a:gd name="connsiteY2" fmla="*/ 774783 h 857022"/>
                  <a:gd name="connsiteX3" fmla="*/ 1024001 w 1024000"/>
                  <a:gd name="connsiteY3" fmla="*/ 857023 h 857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4000" h="857022">
                    <a:moveTo>
                      <a:pt x="0" y="0"/>
                    </a:moveTo>
                    <a:lnTo>
                      <a:pt x="0" y="774783"/>
                    </a:lnTo>
                    <a:lnTo>
                      <a:pt x="1024001" y="774783"/>
                    </a:lnTo>
                    <a:lnTo>
                      <a:pt x="1024001" y="857023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6983112D-C6F4-BB0C-39B4-D91D801F8ADC}"/>
                  </a:ext>
                </a:extLst>
              </p:cNvPr>
              <p:cNvSpPr/>
              <p:nvPr/>
            </p:nvSpPr>
            <p:spPr>
              <a:xfrm>
                <a:off x="6463665" y="722827"/>
                <a:ext cx="43267" cy="64925"/>
              </a:xfrm>
              <a:custGeom>
                <a:avLst/>
                <a:gdLst>
                  <a:gd name="connsiteX0" fmla="*/ 21634 w 43267"/>
                  <a:gd name="connsiteY0" fmla="*/ 0 h 64925"/>
                  <a:gd name="connsiteX1" fmla="*/ 0 w 43267"/>
                  <a:gd name="connsiteY1" fmla="*/ 64926 h 64925"/>
                  <a:gd name="connsiteX2" fmla="*/ 43268 w 43267"/>
                  <a:gd name="connsiteY2" fmla="*/ 64926 h 64925"/>
                  <a:gd name="connsiteX3" fmla="*/ 21634 w 43267"/>
                  <a:gd name="connsiteY3" fmla="*/ 0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0"/>
                    </a:moveTo>
                    <a:lnTo>
                      <a:pt x="0" y="64926"/>
                    </a:lnTo>
                    <a:lnTo>
                      <a:pt x="43268" y="64926"/>
                    </a:lnTo>
                    <a:lnTo>
                      <a:pt x="21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494D633C-0613-B81F-6436-EABBC6D47D08}"/>
                  </a:ext>
                </a:extLst>
              </p:cNvPr>
              <p:cNvSpPr/>
              <p:nvPr/>
            </p:nvSpPr>
            <p:spPr>
              <a:xfrm>
                <a:off x="7487666" y="1639005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89" name="Graphic 3">
              <a:extLst>
                <a:ext uri="{FF2B5EF4-FFF2-40B4-BE49-F238E27FC236}">
                  <a16:creationId xmlns:a16="http://schemas.microsoft.com/office/drawing/2014/main" id="{273672CC-8A69-66C9-3105-74CC8E162792}"/>
                </a:ext>
              </a:extLst>
            </p:cNvPr>
            <p:cNvGrpSpPr/>
            <p:nvPr/>
          </p:nvGrpSpPr>
          <p:grpSpPr>
            <a:xfrm>
              <a:off x="6716060" y="563975"/>
              <a:ext cx="577190" cy="1313236"/>
              <a:chOff x="6716060" y="563975"/>
              <a:chExt cx="577190" cy="1313236"/>
            </a:xfrm>
          </p:grpSpPr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B0BBD562-A302-D24E-2100-21F8572A1F14}"/>
                  </a:ext>
                </a:extLst>
              </p:cNvPr>
              <p:cNvSpPr/>
              <p:nvPr/>
            </p:nvSpPr>
            <p:spPr>
              <a:xfrm>
                <a:off x="6716060" y="563975"/>
                <a:ext cx="577190" cy="1313236"/>
              </a:xfrm>
              <a:custGeom>
                <a:avLst/>
                <a:gdLst>
                  <a:gd name="connsiteX0" fmla="*/ 0 w 577190"/>
                  <a:gd name="connsiteY0" fmla="*/ 0 h 1313236"/>
                  <a:gd name="connsiteX1" fmla="*/ 577190 w 577190"/>
                  <a:gd name="connsiteY1" fmla="*/ 0 h 1313236"/>
                  <a:gd name="connsiteX2" fmla="*/ 577190 w 577190"/>
                  <a:gd name="connsiteY2" fmla="*/ 1313236 h 1313236"/>
                  <a:gd name="connsiteX3" fmla="*/ 0 w 577190"/>
                  <a:gd name="connsiteY3" fmla="*/ 1313236 h 1313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190" h="1313236">
                    <a:moveTo>
                      <a:pt x="0" y="0"/>
                    </a:moveTo>
                    <a:lnTo>
                      <a:pt x="577190" y="0"/>
                    </a:lnTo>
                    <a:lnTo>
                      <a:pt x="577190" y="1313236"/>
                    </a:lnTo>
                    <a:lnTo>
                      <a:pt x="0" y="1313236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CADA7EBD-E61B-6DAD-DDDC-3D7029F7B0F3}"/>
                  </a:ext>
                </a:extLst>
              </p:cNvPr>
              <p:cNvSpPr/>
              <p:nvPr/>
            </p:nvSpPr>
            <p:spPr>
              <a:xfrm>
                <a:off x="6737693" y="564119"/>
                <a:ext cx="555267" cy="1250907"/>
              </a:xfrm>
              <a:custGeom>
                <a:avLst/>
                <a:gdLst>
                  <a:gd name="connsiteX0" fmla="*/ 555268 w 555267"/>
                  <a:gd name="connsiteY0" fmla="*/ 0 h 1250907"/>
                  <a:gd name="connsiteX1" fmla="*/ 555268 w 555267"/>
                  <a:gd name="connsiteY1" fmla="*/ 706972 h 1250907"/>
                  <a:gd name="connsiteX2" fmla="*/ 0 w 555267"/>
                  <a:gd name="connsiteY2" fmla="*/ 706972 h 1250907"/>
                  <a:gd name="connsiteX3" fmla="*/ 0 w 555267"/>
                  <a:gd name="connsiteY3" fmla="*/ 1250907 h 125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5267" h="1250907">
                    <a:moveTo>
                      <a:pt x="555268" y="0"/>
                    </a:moveTo>
                    <a:lnTo>
                      <a:pt x="555268" y="706972"/>
                    </a:lnTo>
                    <a:lnTo>
                      <a:pt x="0" y="706972"/>
                    </a:lnTo>
                    <a:lnTo>
                      <a:pt x="0" y="1250907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EAABDB83-1FF6-8D63-109A-DE1B5105EAF4}"/>
                  </a:ext>
                </a:extLst>
              </p:cNvPr>
              <p:cNvSpPr/>
              <p:nvPr/>
            </p:nvSpPr>
            <p:spPr>
              <a:xfrm>
                <a:off x="6716060" y="1812141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93" name="Graphic 3">
              <a:extLst>
                <a:ext uri="{FF2B5EF4-FFF2-40B4-BE49-F238E27FC236}">
                  <a16:creationId xmlns:a16="http://schemas.microsoft.com/office/drawing/2014/main" id="{14B2E3BE-4BF2-1B8C-EC6C-F26D3A86BD8E}"/>
                </a:ext>
              </a:extLst>
            </p:cNvPr>
            <p:cNvGrpSpPr/>
            <p:nvPr/>
          </p:nvGrpSpPr>
          <p:grpSpPr>
            <a:xfrm>
              <a:off x="6716060" y="852535"/>
              <a:ext cx="1255049" cy="1024676"/>
              <a:chOff x="6716060" y="852535"/>
              <a:chExt cx="1255049" cy="1024676"/>
            </a:xfrm>
          </p:grpSpPr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E3245A8B-3F6E-9CA4-695F-7C7053A58985}"/>
                  </a:ext>
                </a:extLst>
              </p:cNvPr>
              <p:cNvSpPr/>
              <p:nvPr/>
            </p:nvSpPr>
            <p:spPr>
              <a:xfrm>
                <a:off x="6716060" y="852535"/>
                <a:ext cx="1255049" cy="1024676"/>
              </a:xfrm>
              <a:custGeom>
                <a:avLst/>
                <a:gdLst>
                  <a:gd name="connsiteX0" fmla="*/ 0 w 1255049"/>
                  <a:gd name="connsiteY0" fmla="*/ 0 h 1024676"/>
                  <a:gd name="connsiteX1" fmla="*/ 1255050 w 1255049"/>
                  <a:gd name="connsiteY1" fmla="*/ 0 h 1024676"/>
                  <a:gd name="connsiteX2" fmla="*/ 1255050 w 1255049"/>
                  <a:gd name="connsiteY2" fmla="*/ 1024676 h 1024676"/>
                  <a:gd name="connsiteX3" fmla="*/ 0 w 1255049"/>
                  <a:gd name="connsiteY3" fmla="*/ 1024676 h 102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5049" h="1024676">
                    <a:moveTo>
                      <a:pt x="0" y="0"/>
                    </a:moveTo>
                    <a:lnTo>
                      <a:pt x="1255050" y="0"/>
                    </a:lnTo>
                    <a:lnTo>
                      <a:pt x="1255050" y="1024676"/>
                    </a:lnTo>
                    <a:lnTo>
                      <a:pt x="0" y="1024676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F32E9E3A-8DEC-34DD-418D-071D6EECC762}"/>
                  </a:ext>
                </a:extLst>
              </p:cNvPr>
              <p:cNvSpPr/>
              <p:nvPr/>
            </p:nvSpPr>
            <p:spPr>
              <a:xfrm>
                <a:off x="6737693" y="852679"/>
                <a:ext cx="1233127" cy="962347"/>
              </a:xfrm>
              <a:custGeom>
                <a:avLst/>
                <a:gdLst>
                  <a:gd name="connsiteX0" fmla="*/ 1233127 w 1233127"/>
                  <a:gd name="connsiteY0" fmla="*/ 0 h 962347"/>
                  <a:gd name="connsiteX1" fmla="*/ 1233127 w 1233127"/>
                  <a:gd name="connsiteY1" fmla="*/ 418412 h 962347"/>
                  <a:gd name="connsiteX2" fmla="*/ 0 w 1233127"/>
                  <a:gd name="connsiteY2" fmla="*/ 418412 h 962347"/>
                  <a:gd name="connsiteX3" fmla="*/ 0 w 1233127"/>
                  <a:gd name="connsiteY3" fmla="*/ 962347 h 962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3127" h="962347">
                    <a:moveTo>
                      <a:pt x="1233127" y="0"/>
                    </a:moveTo>
                    <a:lnTo>
                      <a:pt x="1233127" y="418412"/>
                    </a:lnTo>
                    <a:lnTo>
                      <a:pt x="0" y="418412"/>
                    </a:lnTo>
                    <a:lnTo>
                      <a:pt x="0" y="962347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14F9CF78-F71B-DAA6-A6AB-0E0F0BEEB673}"/>
                  </a:ext>
                </a:extLst>
              </p:cNvPr>
              <p:cNvSpPr/>
              <p:nvPr/>
            </p:nvSpPr>
            <p:spPr>
              <a:xfrm>
                <a:off x="6716060" y="1812141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97" name="Graphic 3">
              <a:extLst>
                <a:ext uri="{FF2B5EF4-FFF2-40B4-BE49-F238E27FC236}">
                  <a16:creationId xmlns:a16="http://schemas.microsoft.com/office/drawing/2014/main" id="{E86E4808-00F4-14D5-F1F4-5B538164190E}"/>
                </a:ext>
              </a:extLst>
            </p:cNvPr>
            <p:cNvGrpSpPr/>
            <p:nvPr/>
          </p:nvGrpSpPr>
          <p:grpSpPr>
            <a:xfrm>
              <a:off x="6716060" y="1126667"/>
              <a:ext cx="1687725" cy="750544"/>
              <a:chOff x="6716060" y="1126667"/>
              <a:chExt cx="1687725" cy="750544"/>
            </a:xfrm>
          </p:grpSpPr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57F56044-FE3B-16E3-6EE4-FF3D1667906D}"/>
                  </a:ext>
                </a:extLst>
              </p:cNvPr>
              <p:cNvSpPr/>
              <p:nvPr/>
            </p:nvSpPr>
            <p:spPr>
              <a:xfrm>
                <a:off x="6716060" y="1126667"/>
                <a:ext cx="1687725" cy="750544"/>
              </a:xfrm>
              <a:custGeom>
                <a:avLst/>
                <a:gdLst>
                  <a:gd name="connsiteX0" fmla="*/ 0 w 1687725"/>
                  <a:gd name="connsiteY0" fmla="*/ 0 h 750544"/>
                  <a:gd name="connsiteX1" fmla="*/ 1687726 w 1687725"/>
                  <a:gd name="connsiteY1" fmla="*/ 0 h 750544"/>
                  <a:gd name="connsiteX2" fmla="*/ 1687726 w 1687725"/>
                  <a:gd name="connsiteY2" fmla="*/ 750544 h 750544"/>
                  <a:gd name="connsiteX3" fmla="*/ 0 w 1687725"/>
                  <a:gd name="connsiteY3" fmla="*/ 750544 h 750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87725" h="750544">
                    <a:moveTo>
                      <a:pt x="0" y="0"/>
                    </a:moveTo>
                    <a:lnTo>
                      <a:pt x="1687726" y="0"/>
                    </a:lnTo>
                    <a:lnTo>
                      <a:pt x="1687726" y="750544"/>
                    </a:lnTo>
                    <a:lnTo>
                      <a:pt x="0" y="75054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AE475A77-3D6A-4D40-6974-FCDBEE2DDC24}"/>
                  </a:ext>
                </a:extLst>
              </p:cNvPr>
              <p:cNvSpPr/>
              <p:nvPr/>
            </p:nvSpPr>
            <p:spPr>
              <a:xfrm>
                <a:off x="6737693" y="1126811"/>
                <a:ext cx="1665803" cy="688215"/>
              </a:xfrm>
              <a:custGeom>
                <a:avLst/>
                <a:gdLst>
                  <a:gd name="connsiteX0" fmla="*/ 1665804 w 1665803"/>
                  <a:gd name="connsiteY0" fmla="*/ 0 h 688215"/>
                  <a:gd name="connsiteX1" fmla="*/ 1665804 w 1665803"/>
                  <a:gd name="connsiteY1" fmla="*/ 144280 h 688215"/>
                  <a:gd name="connsiteX2" fmla="*/ 0 w 1665803"/>
                  <a:gd name="connsiteY2" fmla="*/ 144280 h 688215"/>
                  <a:gd name="connsiteX3" fmla="*/ 0 w 1665803"/>
                  <a:gd name="connsiteY3" fmla="*/ 688215 h 68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5803" h="688215">
                    <a:moveTo>
                      <a:pt x="1665804" y="0"/>
                    </a:moveTo>
                    <a:lnTo>
                      <a:pt x="1665804" y="144280"/>
                    </a:lnTo>
                    <a:lnTo>
                      <a:pt x="0" y="144280"/>
                    </a:lnTo>
                    <a:lnTo>
                      <a:pt x="0" y="688215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DE0DDB0C-2004-CAEC-EF60-B0A20FDC473F}"/>
                  </a:ext>
                </a:extLst>
              </p:cNvPr>
              <p:cNvSpPr/>
              <p:nvPr/>
            </p:nvSpPr>
            <p:spPr>
              <a:xfrm>
                <a:off x="6716060" y="1812141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01" name="Graphic 3">
              <a:extLst>
                <a:ext uri="{FF2B5EF4-FFF2-40B4-BE49-F238E27FC236}">
                  <a16:creationId xmlns:a16="http://schemas.microsoft.com/office/drawing/2014/main" id="{96A909CD-BAC7-F9D7-4D03-F014EC0F390C}"/>
                </a:ext>
              </a:extLst>
            </p:cNvPr>
            <p:cNvGrpSpPr/>
            <p:nvPr/>
          </p:nvGrpSpPr>
          <p:grpSpPr>
            <a:xfrm>
              <a:off x="7819096" y="4317562"/>
              <a:ext cx="591901" cy="272256"/>
              <a:chOff x="7819096" y="4317562"/>
              <a:chExt cx="591901" cy="272256"/>
            </a:xfrm>
          </p:grpSpPr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0149B536-6706-2F04-F228-8592744B7F31}"/>
                  </a:ext>
                </a:extLst>
              </p:cNvPr>
              <p:cNvSpPr/>
              <p:nvPr/>
            </p:nvSpPr>
            <p:spPr>
              <a:xfrm>
                <a:off x="7819096" y="4317562"/>
                <a:ext cx="591901" cy="272256"/>
              </a:xfrm>
              <a:custGeom>
                <a:avLst/>
                <a:gdLst>
                  <a:gd name="connsiteX0" fmla="*/ 0 w 591901"/>
                  <a:gd name="connsiteY0" fmla="*/ 0 h 272256"/>
                  <a:gd name="connsiteX1" fmla="*/ 591901 w 591901"/>
                  <a:gd name="connsiteY1" fmla="*/ 0 h 272256"/>
                  <a:gd name="connsiteX2" fmla="*/ 591901 w 591901"/>
                  <a:gd name="connsiteY2" fmla="*/ 272256 h 272256"/>
                  <a:gd name="connsiteX3" fmla="*/ 0 w 591901"/>
                  <a:gd name="connsiteY3" fmla="*/ 272256 h 272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1901" h="272256">
                    <a:moveTo>
                      <a:pt x="0" y="0"/>
                    </a:moveTo>
                    <a:lnTo>
                      <a:pt x="591901" y="0"/>
                    </a:lnTo>
                    <a:lnTo>
                      <a:pt x="591901" y="272256"/>
                    </a:lnTo>
                    <a:lnTo>
                      <a:pt x="0" y="272256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9776AC1D-593D-B04E-14FD-3F917410CBEA}"/>
                  </a:ext>
                </a:extLst>
              </p:cNvPr>
              <p:cNvSpPr/>
              <p:nvPr/>
            </p:nvSpPr>
            <p:spPr>
              <a:xfrm>
                <a:off x="7819240" y="4317707"/>
                <a:ext cx="591468" cy="271823"/>
              </a:xfrm>
              <a:custGeom>
                <a:avLst/>
                <a:gdLst>
                  <a:gd name="connsiteX0" fmla="*/ 295806 w 591468"/>
                  <a:gd name="connsiteY0" fmla="*/ 271823 h 271823"/>
                  <a:gd name="connsiteX1" fmla="*/ 0 w 591468"/>
                  <a:gd name="connsiteY1" fmla="*/ 271823 h 271823"/>
                  <a:gd name="connsiteX2" fmla="*/ 0 w 591468"/>
                  <a:gd name="connsiteY2" fmla="*/ 0 h 271823"/>
                  <a:gd name="connsiteX3" fmla="*/ 591469 w 591468"/>
                  <a:gd name="connsiteY3" fmla="*/ 0 h 271823"/>
                  <a:gd name="connsiteX4" fmla="*/ 591469 w 591468"/>
                  <a:gd name="connsiteY4" fmla="*/ 271823 h 271823"/>
                  <a:gd name="connsiteX5" fmla="*/ 295806 w 591468"/>
                  <a:gd name="connsiteY5" fmla="*/ 271823 h 27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1468" h="271823">
                    <a:moveTo>
                      <a:pt x="295806" y="271823"/>
                    </a:moveTo>
                    <a:lnTo>
                      <a:pt x="0" y="271823"/>
                    </a:lnTo>
                    <a:lnTo>
                      <a:pt x="0" y="0"/>
                    </a:lnTo>
                    <a:lnTo>
                      <a:pt x="591469" y="0"/>
                    </a:lnTo>
                    <a:lnTo>
                      <a:pt x="591469" y="271823"/>
                    </a:lnTo>
                    <a:lnTo>
                      <a:pt x="295806" y="271823"/>
                    </a:lnTo>
                    <a:close/>
                  </a:path>
                </a:pathLst>
              </a:custGeom>
              <a:solidFill>
                <a:srgbClr val="CFE7F5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1034BDD7-A9EE-78C7-BB88-413382A42A4D}"/>
                  </a:ext>
                </a:extLst>
              </p:cNvPr>
              <p:cNvSpPr/>
              <p:nvPr/>
            </p:nvSpPr>
            <p:spPr>
              <a:xfrm>
                <a:off x="7819240" y="4317707"/>
                <a:ext cx="591468" cy="271823"/>
              </a:xfrm>
              <a:custGeom>
                <a:avLst/>
                <a:gdLst>
                  <a:gd name="connsiteX0" fmla="*/ 295806 w 591468"/>
                  <a:gd name="connsiteY0" fmla="*/ 271823 h 271823"/>
                  <a:gd name="connsiteX1" fmla="*/ 0 w 591468"/>
                  <a:gd name="connsiteY1" fmla="*/ 271823 h 271823"/>
                  <a:gd name="connsiteX2" fmla="*/ 0 w 591468"/>
                  <a:gd name="connsiteY2" fmla="*/ 0 h 271823"/>
                  <a:gd name="connsiteX3" fmla="*/ 591469 w 591468"/>
                  <a:gd name="connsiteY3" fmla="*/ 0 h 271823"/>
                  <a:gd name="connsiteX4" fmla="*/ 591469 w 591468"/>
                  <a:gd name="connsiteY4" fmla="*/ 271823 h 271823"/>
                  <a:gd name="connsiteX5" fmla="*/ 295806 w 591468"/>
                  <a:gd name="connsiteY5" fmla="*/ 271823 h 27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1468" h="271823">
                    <a:moveTo>
                      <a:pt x="295806" y="271823"/>
                    </a:moveTo>
                    <a:lnTo>
                      <a:pt x="0" y="271823"/>
                    </a:lnTo>
                    <a:lnTo>
                      <a:pt x="0" y="0"/>
                    </a:lnTo>
                    <a:lnTo>
                      <a:pt x="591469" y="0"/>
                    </a:lnTo>
                    <a:lnTo>
                      <a:pt x="591469" y="271823"/>
                    </a:lnTo>
                    <a:lnTo>
                      <a:pt x="295806" y="271823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4F1FAE0B-D022-36F6-CBD6-3E3ADD97DE19}"/>
                  </a:ext>
                </a:extLst>
              </p:cNvPr>
              <p:cNvSpPr txBox="1"/>
              <p:nvPr/>
            </p:nvSpPr>
            <p:spPr>
              <a:xfrm>
                <a:off x="7763856" y="4290166"/>
                <a:ext cx="401669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Data </a:t>
                </a:r>
              </a:p>
            </p:txBody>
          </p:sp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id="{985566FB-D617-500B-7F74-35C1E302E43E}"/>
                  </a:ext>
                </a:extLst>
              </p:cNvPr>
              <p:cNvSpPr txBox="1"/>
              <p:nvPr/>
            </p:nvSpPr>
            <p:spPr>
              <a:xfrm>
                <a:off x="7763856" y="4392749"/>
                <a:ext cx="671515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Downloader</a:t>
                </a:r>
              </a:p>
            </p:txBody>
          </p:sp>
        </p:grpSp>
        <p:grpSp>
          <p:nvGrpSpPr>
            <p:cNvPr id="207" name="Graphic 3">
              <a:extLst>
                <a:ext uri="{FF2B5EF4-FFF2-40B4-BE49-F238E27FC236}">
                  <a16:creationId xmlns:a16="http://schemas.microsoft.com/office/drawing/2014/main" id="{9C652FE9-002E-A77F-D563-582EC55F11BF}"/>
                </a:ext>
              </a:extLst>
            </p:cNvPr>
            <p:cNvGrpSpPr/>
            <p:nvPr/>
          </p:nvGrpSpPr>
          <p:grpSpPr>
            <a:xfrm>
              <a:off x="7631747" y="5256969"/>
              <a:ext cx="418686" cy="241813"/>
              <a:chOff x="7631747" y="5256969"/>
              <a:chExt cx="418686" cy="241813"/>
            </a:xfrm>
          </p:grpSpPr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31DB9F64-803F-E49E-C40C-0C733463FB2F}"/>
                  </a:ext>
                </a:extLst>
              </p:cNvPr>
              <p:cNvSpPr/>
              <p:nvPr/>
            </p:nvSpPr>
            <p:spPr>
              <a:xfrm>
                <a:off x="7631747" y="5256969"/>
                <a:ext cx="418686" cy="241813"/>
              </a:xfrm>
              <a:custGeom>
                <a:avLst/>
                <a:gdLst>
                  <a:gd name="connsiteX0" fmla="*/ 0 w 418686"/>
                  <a:gd name="connsiteY0" fmla="*/ 0 h 241813"/>
                  <a:gd name="connsiteX1" fmla="*/ 418686 w 418686"/>
                  <a:gd name="connsiteY1" fmla="*/ 0 h 241813"/>
                  <a:gd name="connsiteX2" fmla="*/ 418686 w 418686"/>
                  <a:gd name="connsiteY2" fmla="*/ 241813 h 241813"/>
                  <a:gd name="connsiteX3" fmla="*/ 0 w 418686"/>
                  <a:gd name="connsiteY3" fmla="*/ 241813 h 241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8686" h="241813">
                    <a:moveTo>
                      <a:pt x="0" y="0"/>
                    </a:moveTo>
                    <a:lnTo>
                      <a:pt x="418686" y="0"/>
                    </a:lnTo>
                    <a:lnTo>
                      <a:pt x="418686" y="241813"/>
                    </a:lnTo>
                    <a:lnTo>
                      <a:pt x="0" y="2418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06434BD7-8591-3338-9600-79B265CFBAE7}"/>
                  </a:ext>
                </a:extLst>
              </p:cNvPr>
              <p:cNvSpPr/>
              <p:nvPr/>
            </p:nvSpPr>
            <p:spPr>
              <a:xfrm>
                <a:off x="7631891" y="5257113"/>
                <a:ext cx="418253" cy="241380"/>
              </a:xfrm>
              <a:custGeom>
                <a:avLst/>
                <a:gdLst>
                  <a:gd name="connsiteX0" fmla="*/ 209127 w 418253"/>
                  <a:gd name="connsiteY0" fmla="*/ 241380 h 241380"/>
                  <a:gd name="connsiteX1" fmla="*/ 0 w 418253"/>
                  <a:gd name="connsiteY1" fmla="*/ 241380 h 241380"/>
                  <a:gd name="connsiteX2" fmla="*/ 0 w 418253"/>
                  <a:gd name="connsiteY2" fmla="*/ 0 h 241380"/>
                  <a:gd name="connsiteX3" fmla="*/ 418254 w 418253"/>
                  <a:gd name="connsiteY3" fmla="*/ 0 h 241380"/>
                  <a:gd name="connsiteX4" fmla="*/ 418254 w 418253"/>
                  <a:gd name="connsiteY4" fmla="*/ 241380 h 241380"/>
                  <a:gd name="connsiteX5" fmla="*/ 209127 w 418253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8253" h="241380">
                    <a:moveTo>
                      <a:pt x="209127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418254" y="0"/>
                    </a:lnTo>
                    <a:lnTo>
                      <a:pt x="418254" y="241380"/>
                    </a:lnTo>
                    <a:lnTo>
                      <a:pt x="209127" y="2413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FA4A11A7-58D9-ACD5-6115-21D41321902A}"/>
                  </a:ext>
                </a:extLst>
              </p:cNvPr>
              <p:cNvSpPr txBox="1"/>
              <p:nvPr/>
            </p:nvSpPr>
            <p:spPr>
              <a:xfrm>
                <a:off x="7576507" y="5229573"/>
                <a:ext cx="376286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Text </a:t>
                </a:r>
              </a:p>
            </p:txBody>
          </p:sp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BA5087AE-2633-03AE-8415-FEE4FA5D3C78}"/>
                  </a:ext>
                </a:extLst>
              </p:cNvPr>
              <p:cNvSpPr txBox="1"/>
              <p:nvPr/>
            </p:nvSpPr>
            <p:spPr>
              <a:xfrm>
                <a:off x="7576507" y="5332156"/>
                <a:ext cx="52411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Analysis</a:t>
                </a:r>
              </a:p>
            </p:txBody>
          </p:sp>
        </p:grpSp>
        <p:grpSp>
          <p:nvGrpSpPr>
            <p:cNvPr id="212" name="Graphic 3">
              <a:extLst>
                <a:ext uri="{FF2B5EF4-FFF2-40B4-BE49-F238E27FC236}">
                  <a16:creationId xmlns:a16="http://schemas.microsoft.com/office/drawing/2014/main" id="{ABB3C8E9-166B-3631-07E5-C859F16C50B0}"/>
                </a:ext>
              </a:extLst>
            </p:cNvPr>
            <p:cNvGrpSpPr/>
            <p:nvPr/>
          </p:nvGrpSpPr>
          <p:grpSpPr>
            <a:xfrm>
              <a:off x="8280761" y="5256969"/>
              <a:ext cx="433108" cy="241813"/>
              <a:chOff x="8280761" y="5256969"/>
              <a:chExt cx="433108" cy="241813"/>
            </a:xfrm>
          </p:grpSpPr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602DE47B-D54D-49AE-B625-10E45A7C211E}"/>
                  </a:ext>
                </a:extLst>
              </p:cNvPr>
              <p:cNvSpPr/>
              <p:nvPr/>
            </p:nvSpPr>
            <p:spPr>
              <a:xfrm>
                <a:off x="8280761" y="5256969"/>
                <a:ext cx="433108" cy="241813"/>
              </a:xfrm>
              <a:custGeom>
                <a:avLst/>
                <a:gdLst>
                  <a:gd name="connsiteX0" fmla="*/ 0 w 433108"/>
                  <a:gd name="connsiteY0" fmla="*/ 0 h 241813"/>
                  <a:gd name="connsiteX1" fmla="*/ 433109 w 433108"/>
                  <a:gd name="connsiteY1" fmla="*/ 0 h 241813"/>
                  <a:gd name="connsiteX2" fmla="*/ 433109 w 433108"/>
                  <a:gd name="connsiteY2" fmla="*/ 241813 h 241813"/>
                  <a:gd name="connsiteX3" fmla="*/ 0 w 433108"/>
                  <a:gd name="connsiteY3" fmla="*/ 241813 h 241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3108" h="241813">
                    <a:moveTo>
                      <a:pt x="0" y="0"/>
                    </a:moveTo>
                    <a:lnTo>
                      <a:pt x="433109" y="0"/>
                    </a:lnTo>
                    <a:lnTo>
                      <a:pt x="433109" y="241813"/>
                    </a:lnTo>
                    <a:lnTo>
                      <a:pt x="0" y="2418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AF1F23CA-4607-745F-2894-233CBECB7BB6}"/>
                  </a:ext>
                </a:extLst>
              </p:cNvPr>
              <p:cNvSpPr/>
              <p:nvPr/>
            </p:nvSpPr>
            <p:spPr>
              <a:xfrm>
                <a:off x="8280906" y="5257113"/>
                <a:ext cx="432676" cy="241380"/>
              </a:xfrm>
              <a:custGeom>
                <a:avLst/>
                <a:gdLst>
                  <a:gd name="connsiteX0" fmla="*/ 216338 w 432676"/>
                  <a:gd name="connsiteY0" fmla="*/ 241380 h 241380"/>
                  <a:gd name="connsiteX1" fmla="*/ 0 w 432676"/>
                  <a:gd name="connsiteY1" fmla="*/ 241380 h 241380"/>
                  <a:gd name="connsiteX2" fmla="*/ 0 w 432676"/>
                  <a:gd name="connsiteY2" fmla="*/ 0 h 241380"/>
                  <a:gd name="connsiteX3" fmla="*/ 432676 w 432676"/>
                  <a:gd name="connsiteY3" fmla="*/ 0 h 241380"/>
                  <a:gd name="connsiteX4" fmla="*/ 432676 w 432676"/>
                  <a:gd name="connsiteY4" fmla="*/ 241380 h 241380"/>
                  <a:gd name="connsiteX5" fmla="*/ 216338 w 432676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2676" h="241380">
                    <a:moveTo>
                      <a:pt x="216338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432676" y="0"/>
                    </a:lnTo>
                    <a:lnTo>
                      <a:pt x="432676" y="241380"/>
                    </a:lnTo>
                    <a:lnTo>
                      <a:pt x="216338" y="2413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EFE24751-C64B-0AA3-041A-735D42C9B10F}"/>
                  </a:ext>
                </a:extLst>
              </p:cNvPr>
              <p:cNvSpPr txBox="1"/>
              <p:nvPr/>
            </p:nvSpPr>
            <p:spPr>
              <a:xfrm>
                <a:off x="8225522" y="5229573"/>
                <a:ext cx="46267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Image </a:t>
                </a:r>
              </a:p>
            </p:txBody>
          </p:sp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DC322994-03B0-486C-858E-5B6A4F948B86}"/>
                  </a:ext>
                </a:extLst>
              </p:cNvPr>
              <p:cNvSpPr txBox="1"/>
              <p:nvPr/>
            </p:nvSpPr>
            <p:spPr>
              <a:xfrm>
                <a:off x="8225522" y="5332156"/>
                <a:ext cx="52411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Analysis</a:t>
                </a:r>
              </a:p>
            </p:txBody>
          </p:sp>
        </p:grpSp>
        <p:grpSp>
          <p:nvGrpSpPr>
            <p:cNvPr id="217" name="Graphic 3">
              <a:extLst>
                <a:ext uri="{FF2B5EF4-FFF2-40B4-BE49-F238E27FC236}">
                  <a16:creationId xmlns:a16="http://schemas.microsoft.com/office/drawing/2014/main" id="{58AEA13A-0ED1-7059-7169-343E6158BBD6}"/>
                </a:ext>
              </a:extLst>
            </p:cNvPr>
            <p:cNvGrpSpPr/>
            <p:nvPr/>
          </p:nvGrpSpPr>
          <p:grpSpPr>
            <a:xfrm>
              <a:off x="8771128" y="5256969"/>
              <a:ext cx="447531" cy="241813"/>
              <a:chOff x="8771128" y="5256969"/>
              <a:chExt cx="447531" cy="241813"/>
            </a:xfrm>
          </p:grpSpPr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ECD971BF-9ABA-E3E7-6BEF-8E0F77072CA5}"/>
                  </a:ext>
                </a:extLst>
              </p:cNvPr>
              <p:cNvSpPr/>
              <p:nvPr/>
            </p:nvSpPr>
            <p:spPr>
              <a:xfrm>
                <a:off x="8771128" y="5256969"/>
                <a:ext cx="447531" cy="241813"/>
              </a:xfrm>
              <a:custGeom>
                <a:avLst/>
                <a:gdLst>
                  <a:gd name="connsiteX0" fmla="*/ 0 w 447531"/>
                  <a:gd name="connsiteY0" fmla="*/ 0 h 241813"/>
                  <a:gd name="connsiteX1" fmla="*/ 447532 w 447531"/>
                  <a:gd name="connsiteY1" fmla="*/ 0 h 241813"/>
                  <a:gd name="connsiteX2" fmla="*/ 447532 w 447531"/>
                  <a:gd name="connsiteY2" fmla="*/ 241813 h 241813"/>
                  <a:gd name="connsiteX3" fmla="*/ 0 w 447531"/>
                  <a:gd name="connsiteY3" fmla="*/ 241813 h 241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531" h="241813">
                    <a:moveTo>
                      <a:pt x="0" y="0"/>
                    </a:moveTo>
                    <a:lnTo>
                      <a:pt x="447532" y="0"/>
                    </a:lnTo>
                    <a:lnTo>
                      <a:pt x="447532" y="241813"/>
                    </a:lnTo>
                    <a:lnTo>
                      <a:pt x="0" y="2418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51FB2DDF-FC3B-462B-E1F7-B4877612B60F}"/>
                  </a:ext>
                </a:extLst>
              </p:cNvPr>
              <p:cNvSpPr/>
              <p:nvPr/>
            </p:nvSpPr>
            <p:spPr>
              <a:xfrm>
                <a:off x="8771272" y="5257113"/>
                <a:ext cx="447098" cy="241380"/>
              </a:xfrm>
              <a:custGeom>
                <a:avLst/>
                <a:gdLst>
                  <a:gd name="connsiteX0" fmla="*/ 223549 w 447098"/>
                  <a:gd name="connsiteY0" fmla="*/ 241380 h 241380"/>
                  <a:gd name="connsiteX1" fmla="*/ 0 w 447098"/>
                  <a:gd name="connsiteY1" fmla="*/ 241380 h 241380"/>
                  <a:gd name="connsiteX2" fmla="*/ 0 w 447098"/>
                  <a:gd name="connsiteY2" fmla="*/ 0 h 241380"/>
                  <a:gd name="connsiteX3" fmla="*/ 447099 w 447098"/>
                  <a:gd name="connsiteY3" fmla="*/ 0 h 241380"/>
                  <a:gd name="connsiteX4" fmla="*/ 447099 w 447098"/>
                  <a:gd name="connsiteY4" fmla="*/ 241380 h 241380"/>
                  <a:gd name="connsiteX5" fmla="*/ 223549 w 447098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7098" h="241380">
                    <a:moveTo>
                      <a:pt x="223549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447099" y="0"/>
                    </a:lnTo>
                    <a:lnTo>
                      <a:pt x="447099" y="241380"/>
                    </a:lnTo>
                    <a:lnTo>
                      <a:pt x="223549" y="2413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5537D277-D7CF-3D91-2597-FA86E0C280AB}"/>
                  </a:ext>
                </a:extLst>
              </p:cNvPr>
              <p:cNvSpPr txBox="1"/>
              <p:nvPr/>
            </p:nvSpPr>
            <p:spPr>
              <a:xfrm>
                <a:off x="8715888" y="5229573"/>
                <a:ext cx="442485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Audio </a:t>
                </a: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5CB6B677-C561-2426-78C7-BCD13F982B4D}"/>
                  </a:ext>
                </a:extLst>
              </p:cNvPr>
              <p:cNvSpPr txBox="1"/>
              <p:nvPr/>
            </p:nvSpPr>
            <p:spPr>
              <a:xfrm>
                <a:off x="8715888" y="5332156"/>
                <a:ext cx="52411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Analysis</a:t>
                </a:r>
              </a:p>
            </p:txBody>
          </p:sp>
        </p:grpSp>
        <p:grpSp>
          <p:nvGrpSpPr>
            <p:cNvPr id="222" name="Graphic 3">
              <a:extLst>
                <a:ext uri="{FF2B5EF4-FFF2-40B4-BE49-F238E27FC236}">
                  <a16:creationId xmlns:a16="http://schemas.microsoft.com/office/drawing/2014/main" id="{0044F47D-8AAD-85F8-4B76-FC4FF7E9757D}"/>
                </a:ext>
              </a:extLst>
            </p:cNvPr>
            <p:cNvGrpSpPr/>
            <p:nvPr/>
          </p:nvGrpSpPr>
          <p:grpSpPr>
            <a:xfrm>
              <a:off x="9549801" y="5256969"/>
              <a:ext cx="548489" cy="241813"/>
              <a:chOff x="9549801" y="5256969"/>
              <a:chExt cx="548489" cy="241813"/>
            </a:xfrm>
          </p:grpSpPr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B5BD994F-D396-072F-7630-6C1699773A93}"/>
                  </a:ext>
                </a:extLst>
              </p:cNvPr>
              <p:cNvSpPr/>
              <p:nvPr/>
            </p:nvSpPr>
            <p:spPr>
              <a:xfrm>
                <a:off x="9549801" y="5256969"/>
                <a:ext cx="548489" cy="241813"/>
              </a:xfrm>
              <a:custGeom>
                <a:avLst/>
                <a:gdLst>
                  <a:gd name="connsiteX0" fmla="*/ 0 w 548489"/>
                  <a:gd name="connsiteY0" fmla="*/ 0 h 241813"/>
                  <a:gd name="connsiteX1" fmla="*/ 548489 w 548489"/>
                  <a:gd name="connsiteY1" fmla="*/ 0 h 241813"/>
                  <a:gd name="connsiteX2" fmla="*/ 548489 w 548489"/>
                  <a:gd name="connsiteY2" fmla="*/ 241813 h 241813"/>
                  <a:gd name="connsiteX3" fmla="*/ 0 w 548489"/>
                  <a:gd name="connsiteY3" fmla="*/ 241813 h 241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8489" h="241813">
                    <a:moveTo>
                      <a:pt x="0" y="0"/>
                    </a:moveTo>
                    <a:lnTo>
                      <a:pt x="548489" y="0"/>
                    </a:lnTo>
                    <a:lnTo>
                      <a:pt x="548489" y="241813"/>
                    </a:lnTo>
                    <a:lnTo>
                      <a:pt x="0" y="24181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5A0C5E43-0670-7DC9-49FA-ED7D1771DE32}"/>
                  </a:ext>
                </a:extLst>
              </p:cNvPr>
              <p:cNvSpPr/>
              <p:nvPr/>
            </p:nvSpPr>
            <p:spPr>
              <a:xfrm>
                <a:off x="9549945" y="5257113"/>
                <a:ext cx="548056" cy="241380"/>
              </a:xfrm>
              <a:custGeom>
                <a:avLst/>
                <a:gdLst>
                  <a:gd name="connsiteX0" fmla="*/ 274028 w 548056"/>
                  <a:gd name="connsiteY0" fmla="*/ 241380 h 241380"/>
                  <a:gd name="connsiteX1" fmla="*/ 0 w 548056"/>
                  <a:gd name="connsiteY1" fmla="*/ 241380 h 241380"/>
                  <a:gd name="connsiteX2" fmla="*/ 0 w 548056"/>
                  <a:gd name="connsiteY2" fmla="*/ 0 h 241380"/>
                  <a:gd name="connsiteX3" fmla="*/ 548057 w 548056"/>
                  <a:gd name="connsiteY3" fmla="*/ 0 h 241380"/>
                  <a:gd name="connsiteX4" fmla="*/ 548057 w 548056"/>
                  <a:gd name="connsiteY4" fmla="*/ 241380 h 241380"/>
                  <a:gd name="connsiteX5" fmla="*/ 274028 w 548056"/>
                  <a:gd name="connsiteY5" fmla="*/ 241380 h 24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8056" h="241380">
                    <a:moveTo>
                      <a:pt x="274028" y="241380"/>
                    </a:moveTo>
                    <a:lnTo>
                      <a:pt x="0" y="241380"/>
                    </a:lnTo>
                    <a:lnTo>
                      <a:pt x="0" y="0"/>
                    </a:lnTo>
                    <a:lnTo>
                      <a:pt x="548057" y="0"/>
                    </a:lnTo>
                    <a:lnTo>
                      <a:pt x="548057" y="241380"/>
                    </a:lnTo>
                    <a:lnTo>
                      <a:pt x="274028" y="24138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B44EF84D-08B6-417E-D38F-3977531BF47B}"/>
                  </a:ext>
                </a:extLst>
              </p:cNvPr>
              <p:cNvSpPr txBox="1"/>
              <p:nvPr/>
            </p:nvSpPr>
            <p:spPr>
              <a:xfrm>
                <a:off x="9494561" y="5229573"/>
                <a:ext cx="564500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Metadata</a:t>
                </a:r>
              </a:p>
            </p:txBody>
          </p: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223E3982-4093-0C08-2812-C4E272D2966F}"/>
                  </a:ext>
                </a:extLst>
              </p:cNvPr>
              <p:cNvSpPr txBox="1"/>
              <p:nvPr/>
            </p:nvSpPr>
            <p:spPr>
              <a:xfrm>
                <a:off x="9494561" y="5332156"/>
                <a:ext cx="63574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Generation</a:t>
                </a:r>
              </a:p>
            </p:txBody>
          </p:sp>
        </p:grpSp>
        <p:grpSp>
          <p:nvGrpSpPr>
            <p:cNvPr id="227" name="Graphic 3">
              <a:extLst>
                <a:ext uri="{FF2B5EF4-FFF2-40B4-BE49-F238E27FC236}">
                  <a16:creationId xmlns:a16="http://schemas.microsoft.com/office/drawing/2014/main" id="{2E29700A-0223-A67E-E6E9-E8637F23AA4B}"/>
                </a:ext>
              </a:extLst>
            </p:cNvPr>
            <p:cNvGrpSpPr/>
            <p:nvPr/>
          </p:nvGrpSpPr>
          <p:grpSpPr>
            <a:xfrm>
              <a:off x="8114758" y="4589386"/>
              <a:ext cx="901841" cy="667871"/>
              <a:chOff x="8114758" y="4589386"/>
              <a:chExt cx="901841" cy="667871"/>
            </a:xfrm>
          </p:grpSpPr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E781CD26-6A93-9E1B-F098-F539D7162762}"/>
                  </a:ext>
                </a:extLst>
              </p:cNvPr>
              <p:cNvSpPr/>
              <p:nvPr/>
            </p:nvSpPr>
            <p:spPr>
              <a:xfrm>
                <a:off x="8114758" y="4589386"/>
                <a:ext cx="901841" cy="667871"/>
              </a:xfrm>
              <a:custGeom>
                <a:avLst/>
                <a:gdLst>
                  <a:gd name="connsiteX0" fmla="*/ 0 w 901841"/>
                  <a:gd name="connsiteY0" fmla="*/ 0 h 667871"/>
                  <a:gd name="connsiteX1" fmla="*/ 901842 w 901841"/>
                  <a:gd name="connsiteY1" fmla="*/ 0 h 667871"/>
                  <a:gd name="connsiteX2" fmla="*/ 901842 w 901841"/>
                  <a:gd name="connsiteY2" fmla="*/ 667872 h 667871"/>
                  <a:gd name="connsiteX3" fmla="*/ 0 w 901841"/>
                  <a:gd name="connsiteY3" fmla="*/ 667872 h 667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1841" h="667871">
                    <a:moveTo>
                      <a:pt x="0" y="0"/>
                    </a:moveTo>
                    <a:lnTo>
                      <a:pt x="901842" y="0"/>
                    </a:lnTo>
                    <a:lnTo>
                      <a:pt x="901842" y="667872"/>
                    </a:lnTo>
                    <a:lnTo>
                      <a:pt x="0" y="667872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D510C501-91D1-706C-8F5B-B69FAEE7E1C1}"/>
                  </a:ext>
                </a:extLst>
              </p:cNvPr>
              <p:cNvSpPr/>
              <p:nvPr/>
            </p:nvSpPr>
            <p:spPr>
              <a:xfrm>
                <a:off x="8114902" y="4589530"/>
                <a:ext cx="879919" cy="605542"/>
              </a:xfrm>
              <a:custGeom>
                <a:avLst/>
                <a:gdLst>
                  <a:gd name="connsiteX0" fmla="*/ 0 w 879919"/>
                  <a:gd name="connsiteY0" fmla="*/ 0 h 605542"/>
                  <a:gd name="connsiteX1" fmla="*/ 0 w 879919"/>
                  <a:gd name="connsiteY1" fmla="*/ 463716 h 605542"/>
                  <a:gd name="connsiteX2" fmla="*/ 879919 w 879919"/>
                  <a:gd name="connsiteY2" fmla="*/ 463716 h 605542"/>
                  <a:gd name="connsiteX3" fmla="*/ 879919 w 879919"/>
                  <a:gd name="connsiteY3" fmla="*/ 605543 h 605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9919" h="605542">
                    <a:moveTo>
                      <a:pt x="0" y="0"/>
                    </a:moveTo>
                    <a:lnTo>
                      <a:pt x="0" y="463716"/>
                    </a:lnTo>
                    <a:lnTo>
                      <a:pt x="879919" y="463716"/>
                    </a:lnTo>
                    <a:lnTo>
                      <a:pt x="879919" y="605543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D3A02B3B-2F7B-1A5B-402B-D9F0B8E6E4A1}"/>
                  </a:ext>
                </a:extLst>
              </p:cNvPr>
              <p:cNvSpPr/>
              <p:nvPr/>
            </p:nvSpPr>
            <p:spPr>
              <a:xfrm>
                <a:off x="8973188" y="5192187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31" name="Graphic 3">
              <a:extLst>
                <a:ext uri="{FF2B5EF4-FFF2-40B4-BE49-F238E27FC236}">
                  <a16:creationId xmlns:a16="http://schemas.microsoft.com/office/drawing/2014/main" id="{B8CAA479-FFF6-EA26-F8A2-905B9604D39B}"/>
                </a:ext>
              </a:extLst>
            </p:cNvPr>
            <p:cNvGrpSpPr/>
            <p:nvPr/>
          </p:nvGrpSpPr>
          <p:grpSpPr>
            <a:xfrm>
              <a:off x="7819384" y="4589386"/>
              <a:ext cx="295806" cy="667871"/>
              <a:chOff x="7819384" y="4589386"/>
              <a:chExt cx="295806" cy="667871"/>
            </a:xfrm>
          </p:grpSpPr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8C3066C5-E612-614F-AB21-5CC375094196}"/>
                  </a:ext>
                </a:extLst>
              </p:cNvPr>
              <p:cNvSpPr/>
              <p:nvPr/>
            </p:nvSpPr>
            <p:spPr>
              <a:xfrm>
                <a:off x="7819384" y="4589386"/>
                <a:ext cx="295806" cy="667871"/>
              </a:xfrm>
              <a:custGeom>
                <a:avLst/>
                <a:gdLst>
                  <a:gd name="connsiteX0" fmla="*/ 0 w 295806"/>
                  <a:gd name="connsiteY0" fmla="*/ 0 h 667871"/>
                  <a:gd name="connsiteX1" fmla="*/ 295806 w 295806"/>
                  <a:gd name="connsiteY1" fmla="*/ 0 h 667871"/>
                  <a:gd name="connsiteX2" fmla="*/ 295806 w 295806"/>
                  <a:gd name="connsiteY2" fmla="*/ 667872 h 667871"/>
                  <a:gd name="connsiteX3" fmla="*/ 0 w 295806"/>
                  <a:gd name="connsiteY3" fmla="*/ 667872 h 667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806" h="667871">
                    <a:moveTo>
                      <a:pt x="0" y="0"/>
                    </a:moveTo>
                    <a:lnTo>
                      <a:pt x="295806" y="0"/>
                    </a:lnTo>
                    <a:lnTo>
                      <a:pt x="295806" y="667872"/>
                    </a:lnTo>
                    <a:lnTo>
                      <a:pt x="0" y="667872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9E919B16-3245-975D-B097-9612FA79AF7C}"/>
                  </a:ext>
                </a:extLst>
              </p:cNvPr>
              <p:cNvSpPr/>
              <p:nvPr/>
            </p:nvSpPr>
            <p:spPr>
              <a:xfrm>
                <a:off x="7841018" y="4589530"/>
                <a:ext cx="273884" cy="605542"/>
              </a:xfrm>
              <a:custGeom>
                <a:avLst/>
                <a:gdLst>
                  <a:gd name="connsiteX0" fmla="*/ 273884 w 273884"/>
                  <a:gd name="connsiteY0" fmla="*/ 0 h 605542"/>
                  <a:gd name="connsiteX1" fmla="*/ 273884 w 273884"/>
                  <a:gd name="connsiteY1" fmla="*/ 463716 h 605542"/>
                  <a:gd name="connsiteX2" fmla="*/ 0 w 273884"/>
                  <a:gd name="connsiteY2" fmla="*/ 463716 h 605542"/>
                  <a:gd name="connsiteX3" fmla="*/ 0 w 273884"/>
                  <a:gd name="connsiteY3" fmla="*/ 605543 h 605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884" h="605542">
                    <a:moveTo>
                      <a:pt x="273884" y="0"/>
                    </a:moveTo>
                    <a:lnTo>
                      <a:pt x="273884" y="463716"/>
                    </a:lnTo>
                    <a:lnTo>
                      <a:pt x="0" y="463716"/>
                    </a:lnTo>
                    <a:lnTo>
                      <a:pt x="0" y="605543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34114FE2-8DB0-F84A-4CCF-70373EAB6283}"/>
                  </a:ext>
                </a:extLst>
              </p:cNvPr>
              <p:cNvSpPr/>
              <p:nvPr/>
            </p:nvSpPr>
            <p:spPr>
              <a:xfrm>
                <a:off x="7819384" y="5192187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35" name="Graphic 3">
              <a:extLst>
                <a:ext uri="{FF2B5EF4-FFF2-40B4-BE49-F238E27FC236}">
                  <a16:creationId xmlns:a16="http://schemas.microsoft.com/office/drawing/2014/main" id="{63EB6432-7C61-57F5-D557-DABE00858834}"/>
                </a:ext>
              </a:extLst>
            </p:cNvPr>
            <p:cNvGrpSpPr/>
            <p:nvPr/>
          </p:nvGrpSpPr>
          <p:grpSpPr>
            <a:xfrm>
              <a:off x="8114758" y="4589386"/>
              <a:ext cx="166291" cy="810131"/>
              <a:chOff x="8114758" y="4589386"/>
              <a:chExt cx="166291" cy="810131"/>
            </a:xfrm>
          </p:grpSpPr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41C1DDE4-3479-31BC-5F04-5F4E17CBF52E}"/>
                  </a:ext>
                </a:extLst>
              </p:cNvPr>
              <p:cNvSpPr/>
              <p:nvPr/>
            </p:nvSpPr>
            <p:spPr>
              <a:xfrm>
                <a:off x="8114758" y="4589386"/>
                <a:ext cx="166291" cy="810131"/>
              </a:xfrm>
              <a:custGeom>
                <a:avLst/>
                <a:gdLst>
                  <a:gd name="connsiteX0" fmla="*/ 0 w 166291"/>
                  <a:gd name="connsiteY0" fmla="*/ 0 h 810131"/>
                  <a:gd name="connsiteX1" fmla="*/ 166292 w 166291"/>
                  <a:gd name="connsiteY1" fmla="*/ 0 h 810131"/>
                  <a:gd name="connsiteX2" fmla="*/ 166292 w 166291"/>
                  <a:gd name="connsiteY2" fmla="*/ 810132 h 810131"/>
                  <a:gd name="connsiteX3" fmla="*/ 0 w 166291"/>
                  <a:gd name="connsiteY3" fmla="*/ 810132 h 81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291" h="810131">
                    <a:moveTo>
                      <a:pt x="0" y="0"/>
                    </a:moveTo>
                    <a:lnTo>
                      <a:pt x="166292" y="0"/>
                    </a:lnTo>
                    <a:lnTo>
                      <a:pt x="166292" y="810132"/>
                    </a:lnTo>
                    <a:lnTo>
                      <a:pt x="0" y="810132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552C740F-6638-1082-ADC8-F30BE0EA9BF7}"/>
                  </a:ext>
                </a:extLst>
              </p:cNvPr>
              <p:cNvSpPr/>
              <p:nvPr/>
            </p:nvSpPr>
            <p:spPr>
              <a:xfrm>
                <a:off x="8114902" y="4589530"/>
                <a:ext cx="103986" cy="788201"/>
              </a:xfrm>
              <a:custGeom>
                <a:avLst/>
                <a:gdLst>
                  <a:gd name="connsiteX0" fmla="*/ 0 w 103986"/>
                  <a:gd name="connsiteY0" fmla="*/ 0 h 788201"/>
                  <a:gd name="connsiteX1" fmla="*/ 0 w 103986"/>
                  <a:gd name="connsiteY1" fmla="*/ 788201 h 788201"/>
                  <a:gd name="connsiteX2" fmla="*/ 103987 w 103986"/>
                  <a:gd name="connsiteY2" fmla="*/ 788201 h 78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986" h="788201">
                    <a:moveTo>
                      <a:pt x="0" y="0"/>
                    </a:moveTo>
                    <a:lnTo>
                      <a:pt x="0" y="788201"/>
                    </a:lnTo>
                    <a:lnTo>
                      <a:pt x="103987" y="788201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:a16="http://schemas.microsoft.com/office/drawing/2014/main" id="{0795A5E4-E135-07FF-246D-27A88E4F4500}"/>
                  </a:ext>
                </a:extLst>
              </p:cNvPr>
              <p:cNvSpPr/>
              <p:nvPr/>
            </p:nvSpPr>
            <p:spPr>
              <a:xfrm>
                <a:off x="8216004" y="5356089"/>
                <a:ext cx="64901" cy="43283"/>
              </a:xfrm>
              <a:custGeom>
                <a:avLst/>
                <a:gdLst>
                  <a:gd name="connsiteX0" fmla="*/ 64901 w 64901"/>
                  <a:gd name="connsiteY0" fmla="*/ 21642 h 43283"/>
                  <a:gd name="connsiteX1" fmla="*/ 0 w 64901"/>
                  <a:gd name="connsiteY1" fmla="*/ 0 h 43283"/>
                  <a:gd name="connsiteX2" fmla="*/ 0 w 64901"/>
                  <a:gd name="connsiteY2" fmla="*/ 43284 h 43283"/>
                  <a:gd name="connsiteX3" fmla="*/ 64901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64901" y="21642"/>
                    </a:moveTo>
                    <a:lnTo>
                      <a:pt x="0" y="0"/>
                    </a:lnTo>
                    <a:lnTo>
                      <a:pt x="0" y="43284"/>
                    </a:lnTo>
                    <a:lnTo>
                      <a:pt x="64901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39" name="Graphic 3">
              <a:extLst>
                <a:ext uri="{FF2B5EF4-FFF2-40B4-BE49-F238E27FC236}">
                  <a16:creationId xmlns:a16="http://schemas.microsoft.com/office/drawing/2014/main" id="{CBD5BC2A-86F6-A4F8-93C5-CA31326CA051}"/>
                </a:ext>
              </a:extLst>
            </p:cNvPr>
            <p:cNvGrpSpPr/>
            <p:nvPr/>
          </p:nvGrpSpPr>
          <p:grpSpPr>
            <a:xfrm>
              <a:off x="8994677" y="5498350"/>
              <a:ext cx="851074" cy="159140"/>
              <a:chOff x="8994677" y="5498350"/>
              <a:chExt cx="851074" cy="159140"/>
            </a:xfrm>
          </p:grpSpPr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id="{7AC60C16-22DC-EFEC-848A-FF68BA112328}"/>
                  </a:ext>
                </a:extLst>
              </p:cNvPr>
              <p:cNvSpPr/>
              <p:nvPr/>
            </p:nvSpPr>
            <p:spPr>
              <a:xfrm>
                <a:off x="8994677" y="5498350"/>
                <a:ext cx="851074" cy="159140"/>
              </a:xfrm>
              <a:custGeom>
                <a:avLst/>
                <a:gdLst>
                  <a:gd name="connsiteX0" fmla="*/ 0 w 851074"/>
                  <a:gd name="connsiteY0" fmla="*/ 0 h 159140"/>
                  <a:gd name="connsiteX1" fmla="*/ 851074 w 851074"/>
                  <a:gd name="connsiteY1" fmla="*/ 0 h 159140"/>
                  <a:gd name="connsiteX2" fmla="*/ 851074 w 851074"/>
                  <a:gd name="connsiteY2" fmla="*/ 159141 h 159140"/>
                  <a:gd name="connsiteX3" fmla="*/ 0 w 851074"/>
                  <a:gd name="connsiteY3" fmla="*/ 159141 h 15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1074" h="159140">
                    <a:moveTo>
                      <a:pt x="0" y="0"/>
                    </a:moveTo>
                    <a:lnTo>
                      <a:pt x="851074" y="0"/>
                    </a:lnTo>
                    <a:lnTo>
                      <a:pt x="851074" y="159141"/>
                    </a:lnTo>
                    <a:lnTo>
                      <a:pt x="0" y="159141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5CBA086C-5FC5-637C-1789-DFEB8EFD04D3}"/>
                  </a:ext>
                </a:extLst>
              </p:cNvPr>
              <p:cNvSpPr/>
              <p:nvPr/>
            </p:nvSpPr>
            <p:spPr>
              <a:xfrm>
                <a:off x="8994821" y="5498494"/>
                <a:ext cx="829151" cy="158707"/>
              </a:xfrm>
              <a:custGeom>
                <a:avLst/>
                <a:gdLst>
                  <a:gd name="connsiteX0" fmla="*/ 0 w 829151"/>
                  <a:gd name="connsiteY0" fmla="*/ 0 h 158707"/>
                  <a:gd name="connsiteX1" fmla="*/ 0 w 829151"/>
                  <a:gd name="connsiteY1" fmla="*/ 158708 h 158707"/>
                  <a:gd name="connsiteX2" fmla="*/ 829152 w 829151"/>
                  <a:gd name="connsiteY2" fmla="*/ 158708 h 158707"/>
                  <a:gd name="connsiteX3" fmla="*/ 829152 w 829151"/>
                  <a:gd name="connsiteY3" fmla="*/ 62040 h 15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9151" h="158707">
                    <a:moveTo>
                      <a:pt x="0" y="0"/>
                    </a:moveTo>
                    <a:lnTo>
                      <a:pt x="0" y="158708"/>
                    </a:lnTo>
                    <a:lnTo>
                      <a:pt x="829152" y="158708"/>
                    </a:lnTo>
                    <a:lnTo>
                      <a:pt x="829152" y="6204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D5588780-47C8-1391-1009-70B25FD00611}"/>
                  </a:ext>
                </a:extLst>
              </p:cNvPr>
              <p:cNvSpPr/>
              <p:nvPr/>
            </p:nvSpPr>
            <p:spPr>
              <a:xfrm>
                <a:off x="9802340" y="5498494"/>
                <a:ext cx="43267" cy="64925"/>
              </a:xfrm>
              <a:custGeom>
                <a:avLst/>
                <a:gdLst>
                  <a:gd name="connsiteX0" fmla="*/ 21634 w 43267"/>
                  <a:gd name="connsiteY0" fmla="*/ 0 h 64925"/>
                  <a:gd name="connsiteX1" fmla="*/ 0 w 43267"/>
                  <a:gd name="connsiteY1" fmla="*/ 64926 h 64925"/>
                  <a:gd name="connsiteX2" fmla="*/ 43268 w 43267"/>
                  <a:gd name="connsiteY2" fmla="*/ 64926 h 64925"/>
                  <a:gd name="connsiteX3" fmla="*/ 21634 w 43267"/>
                  <a:gd name="connsiteY3" fmla="*/ 0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0"/>
                    </a:moveTo>
                    <a:lnTo>
                      <a:pt x="0" y="64926"/>
                    </a:lnTo>
                    <a:lnTo>
                      <a:pt x="43268" y="64926"/>
                    </a:lnTo>
                    <a:lnTo>
                      <a:pt x="21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43" name="Graphic 3">
              <a:extLst>
                <a:ext uri="{FF2B5EF4-FFF2-40B4-BE49-F238E27FC236}">
                  <a16:creationId xmlns:a16="http://schemas.microsoft.com/office/drawing/2014/main" id="{0993C7E9-8EF2-B3D4-6198-A8F792669033}"/>
                </a:ext>
              </a:extLst>
            </p:cNvPr>
            <p:cNvGrpSpPr/>
            <p:nvPr/>
          </p:nvGrpSpPr>
          <p:grpSpPr>
            <a:xfrm>
              <a:off x="8497099" y="5498350"/>
              <a:ext cx="1348651" cy="159140"/>
              <a:chOff x="8497099" y="5498350"/>
              <a:chExt cx="1348651" cy="159140"/>
            </a:xfrm>
          </p:grpSpPr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C520B466-C718-0E96-73D3-0398263E6C87}"/>
                  </a:ext>
                </a:extLst>
              </p:cNvPr>
              <p:cNvSpPr/>
              <p:nvPr/>
            </p:nvSpPr>
            <p:spPr>
              <a:xfrm>
                <a:off x="8497099" y="5498350"/>
                <a:ext cx="1348651" cy="159140"/>
              </a:xfrm>
              <a:custGeom>
                <a:avLst/>
                <a:gdLst>
                  <a:gd name="connsiteX0" fmla="*/ 0 w 1348651"/>
                  <a:gd name="connsiteY0" fmla="*/ 0 h 159140"/>
                  <a:gd name="connsiteX1" fmla="*/ 1348652 w 1348651"/>
                  <a:gd name="connsiteY1" fmla="*/ 0 h 159140"/>
                  <a:gd name="connsiteX2" fmla="*/ 1348652 w 1348651"/>
                  <a:gd name="connsiteY2" fmla="*/ 159141 h 159140"/>
                  <a:gd name="connsiteX3" fmla="*/ 0 w 1348651"/>
                  <a:gd name="connsiteY3" fmla="*/ 159141 h 15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8651" h="159140">
                    <a:moveTo>
                      <a:pt x="0" y="0"/>
                    </a:moveTo>
                    <a:lnTo>
                      <a:pt x="1348652" y="0"/>
                    </a:lnTo>
                    <a:lnTo>
                      <a:pt x="1348652" y="159141"/>
                    </a:lnTo>
                    <a:lnTo>
                      <a:pt x="0" y="159141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8A90CA06-D282-32B8-628B-7C0EBC9FA8B0}"/>
                  </a:ext>
                </a:extLst>
              </p:cNvPr>
              <p:cNvSpPr/>
              <p:nvPr/>
            </p:nvSpPr>
            <p:spPr>
              <a:xfrm>
                <a:off x="8497244" y="5498494"/>
                <a:ext cx="1326729" cy="158707"/>
              </a:xfrm>
              <a:custGeom>
                <a:avLst/>
                <a:gdLst>
                  <a:gd name="connsiteX0" fmla="*/ 0 w 1326729"/>
                  <a:gd name="connsiteY0" fmla="*/ 0 h 158707"/>
                  <a:gd name="connsiteX1" fmla="*/ 0 w 1326729"/>
                  <a:gd name="connsiteY1" fmla="*/ 158708 h 158707"/>
                  <a:gd name="connsiteX2" fmla="*/ 1326730 w 1326729"/>
                  <a:gd name="connsiteY2" fmla="*/ 158708 h 158707"/>
                  <a:gd name="connsiteX3" fmla="*/ 1326730 w 1326729"/>
                  <a:gd name="connsiteY3" fmla="*/ 62040 h 15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6729" h="158707">
                    <a:moveTo>
                      <a:pt x="0" y="0"/>
                    </a:moveTo>
                    <a:lnTo>
                      <a:pt x="0" y="158708"/>
                    </a:lnTo>
                    <a:lnTo>
                      <a:pt x="1326730" y="158708"/>
                    </a:lnTo>
                    <a:lnTo>
                      <a:pt x="1326730" y="6204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42D4D780-250E-3709-24D1-4F576A8EACFA}"/>
                  </a:ext>
                </a:extLst>
              </p:cNvPr>
              <p:cNvSpPr/>
              <p:nvPr/>
            </p:nvSpPr>
            <p:spPr>
              <a:xfrm>
                <a:off x="9802340" y="5498494"/>
                <a:ext cx="43267" cy="64925"/>
              </a:xfrm>
              <a:custGeom>
                <a:avLst/>
                <a:gdLst>
                  <a:gd name="connsiteX0" fmla="*/ 21634 w 43267"/>
                  <a:gd name="connsiteY0" fmla="*/ 0 h 64925"/>
                  <a:gd name="connsiteX1" fmla="*/ 0 w 43267"/>
                  <a:gd name="connsiteY1" fmla="*/ 64926 h 64925"/>
                  <a:gd name="connsiteX2" fmla="*/ 43268 w 43267"/>
                  <a:gd name="connsiteY2" fmla="*/ 64926 h 64925"/>
                  <a:gd name="connsiteX3" fmla="*/ 21634 w 43267"/>
                  <a:gd name="connsiteY3" fmla="*/ 0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0"/>
                    </a:moveTo>
                    <a:lnTo>
                      <a:pt x="0" y="64926"/>
                    </a:lnTo>
                    <a:lnTo>
                      <a:pt x="43268" y="64926"/>
                    </a:lnTo>
                    <a:lnTo>
                      <a:pt x="21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47" name="Graphic 3">
              <a:extLst>
                <a:ext uri="{FF2B5EF4-FFF2-40B4-BE49-F238E27FC236}">
                  <a16:creationId xmlns:a16="http://schemas.microsoft.com/office/drawing/2014/main" id="{64FB48D7-FD87-705F-F34B-FCBBD124094E}"/>
                </a:ext>
              </a:extLst>
            </p:cNvPr>
            <p:cNvGrpSpPr/>
            <p:nvPr/>
          </p:nvGrpSpPr>
          <p:grpSpPr>
            <a:xfrm>
              <a:off x="7840874" y="5498350"/>
              <a:ext cx="2004877" cy="159140"/>
              <a:chOff x="7840874" y="5498350"/>
              <a:chExt cx="2004877" cy="159140"/>
            </a:xfrm>
          </p:grpSpPr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2699ED10-BF0D-CB20-EB63-2DBE2480419F}"/>
                  </a:ext>
                </a:extLst>
              </p:cNvPr>
              <p:cNvSpPr/>
              <p:nvPr/>
            </p:nvSpPr>
            <p:spPr>
              <a:xfrm>
                <a:off x="7840874" y="5498350"/>
                <a:ext cx="2004877" cy="159140"/>
              </a:xfrm>
              <a:custGeom>
                <a:avLst/>
                <a:gdLst>
                  <a:gd name="connsiteX0" fmla="*/ 0 w 2004877"/>
                  <a:gd name="connsiteY0" fmla="*/ 0 h 159140"/>
                  <a:gd name="connsiteX1" fmla="*/ 2004878 w 2004877"/>
                  <a:gd name="connsiteY1" fmla="*/ 0 h 159140"/>
                  <a:gd name="connsiteX2" fmla="*/ 2004878 w 2004877"/>
                  <a:gd name="connsiteY2" fmla="*/ 159141 h 159140"/>
                  <a:gd name="connsiteX3" fmla="*/ 0 w 2004877"/>
                  <a:gd name="connsiteY3" fmla="*/ 159141 h 15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4877" h="159140">
                    <a:moveTo>
                      <a:pt x="0" y="0"/>
                    </a:moveTo>
                    <a:lnTo>
                      <a:pt x="2004878" y="0"/>
                    </a:lnTo>
                    <a:lnTo>
                      <a:pt x="2004878" y="159141"/>
                    </a:lnTo>
                    <a:lnTo>
                      <a:pt x="0" y="159141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7B3754F1-A11B-91AA-E5CF-2210A5A0DA07}"/>
                  </a:ext>
                </a:extLst>
              </p:cNvPr>
              <p:cNvSpPr/>
              <p:nvPr/>
            </p:nvSpPr>
            <p:spPr>
              <a:xfrm>
                <a:off x="7841018" y="5498494"/>
                <a:ext cx="1982955" cy="158707"/>
              </a:xfrm>
              <a:custGeom>
                <a:avLst/>
                <a:gdLst>
                  <a:gd name="connsiteX0" fmla="*/ 0 w 1982955"/>
                  <a:gd name="connsiteY0" fmla="*/ 0 h 158707"/>
                  <a:gd name="connsiteX1" fmla="*/ 0 w 1982955"/>
                  <a:gd name="connsiteY1" fmla="*/ 158708 h 158707"/>
                  <a:gd name="connsiteX2" fmla="*/ 1982955 w 1982955"/>
                  <a:gd name="connsiteY2" fmla="*/ 158708 h 158707"/>
                  <a:gd name="connsiteX3" fmla="*/ 1982955 w 1982955"/>
                  <a:gd name="connsiteY3" fmla="*/ 62040 h 15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2955" h="158707">
                    <a:moveTo>
                      <a:pt x="0" y="0"/>
                    </a:moveTo>
                    <a:lnTo>
                      <a:pt x="0" y="158708"/>
                    </a:lnTo>
                    <a:lnTo>
                      <a:pt x="1982955" y="158708"/>
                    </a:lnTo>
                    <a:lnTo>
                      <a:pt x="1982955" y="6204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F06DBA5C-E165-CBCF-6D63-2A132A39638A}"/>
                  </a:ext>
                </a:extLst>
              </p:cNvPr>
              <p:cNvSpPr/>
              <p:nvPr/>
            </p:nvSpPr>
            <p:spPr>
              <a:xfrm>
                <a:off x="9802340" y="5498494"/>
                <a:ext cx="43267" cy="64925"/>
              </a:xfrm>
              <a:custGeom>
                <a:avLst/>
                <a:gdLst>
                  <a:gd name="connsiteX0" fmla="*/ 21634 w 43267"/>
                  <a:gd name="connsiteY0" fmla="*/ 0 h 64925"/>
                  <a:gd name="connsiteX1" fmla="*/ 0 w 43267"/>
                  <a:gd name="connsiteY1" fmla="*/ 64926 h 64925"/>
                  <a:gd name="connsiteX2" fmla="*/ 43268 w 43267"/>
                  <a:gd name="connsiteY2" fmla="*/ 64926 h 64925"/>
                  <a:gd name="connsiteX3" fmla="*/ 21634 w 43267"/>
                  <a:gd name="connsiteY3" fmla="*/ 0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0"/>
                    </a:moveTo>
                    <a:lnTo>
                      <a:pt x="0" y="64926"/>
                    </a:lnTo>
                    <a:lnTo>
                      <a:pt x="43268" y="64926"/>
                    </a:lnTo>
                    <a:lnTo>
                      <a:pt x="216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51" name="Graphic 3">
              <a:extLst>
                <a:ext uri="{FF2B5EF4-FFF2-40B4-BE49-F238E27FC236}">
                  <a16:creationId xmlns:a16="http://schemas.microsoft.com/office/drawing/2014/main" id="{5DC1C1ED-97CD-4CA9-417E-915FE105AAC4}"/>
                </a:ext>
              </a:extLst>
            </p:cNvPr>
            <p:cNvGrpSpPr/>
            <p:nvPr/>
          </p:nvGrpSpPr>
          <p:grpSpPr>
            <a:xfrm>
              <a:off x="8929920" y="2112388"/>
              <a:ext cx="1745416" cy="3265632"/>
              <a:chOff x="8929920" y="2112388"/>
              <a:chExt cx="1745416" cy="3265632"/>
            </a:xfrm>
          </p:grpSpPr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DD44CC09-0BE3-264F-7AD3-4E5E0936658D}"/>
                  </a:ext>
                </a:extLst>
              </p:cNvPr>
              <p:cNvSpPr/>
              <p:nvPr/>
            </p:nvSpPr>
            <p:spPr>
              <a:xfrm>
                <a:off x="8929920" y="2112388"/>
                <a:ext cx="1745416" cy="3265632"/>
              </a:xfrm>
              <a:custGeom>
                <a:avLst/>
                <a:gdLst>
                  <a:gd name="connsiteX0" fmla="*/ 0 w 1745416"/>
                  <a:gd name="connsiteY0" fmla="*/ 0 h 3265632"/>
                  <a:gd name="connsiteX1" fmla="*/ 1745416 w 1745416"/>
                  <a:gd name="connsiteY1" fmla="*/ 0 h 3265632"/>
                  <a:gd name="connsiteX2" fmla="*/ 1745416 w 1745416"/>
                  <a:gd name="connsiteY2" fmla="*/ 3265633 h 3265632"/>
                  <a:gd name="connsiteX3" fmla="*/ 0 w 1745416"/>
                  <a:gd name="connsiteY3" fmla="*/ 3265633 h 3265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45416" h="3265632">
                    <a:moveTo>
                      <a:pt x="0" y="0"/>
                    </a:moveTo>
                    <a:lnTo>
                      <a:pt x="1745416" y="0"/>
                    </a:lnTo>
                    <a:lnTo>
                      <a:pt x="1745416" y="3265633"/>
                    </a:lnTo>
                    <a:lnTo>
                      <a:pt x="0" y="326563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9F383668-80C8-F74B-0444-8576C0FC2EF5}"/>
                  </a:ext>
                </a:extLst>
              </p:cNvPr>
              <p:cNvSpPr/>
              <p:nvPr/>
            </p:nvSpPr>
            <p:spPr>
              <a:xfrm>
                <a:off x="8991937" y="2134030"/>
                <a:ext cx="1683110" cy="3243701"/>
              </a:xfrm>
              <a:custGeom>
                <a:avLst/>
                <a:gdLst>
                  <a:gd name="connsiteX0" fmla="*/ 1106065 w 1683110"/>
                  <a:gd name="connsiteY0" fmla="*/ 3243702 h 3243701"/>
                  <a:gd name="connsiteX1" fmla="*/ 1683111 w 1683110"/>
                  <a:gd name="connsiteY1" fmla="*/ 3243702 h 3243701"/>
                  <a:gd name="connsiteX2" fmla="*/ 1683111 w 1683110"/>
                  <a:gd name="connsiteY2" fmla="*/ 0 h 3243701"/>
                  <a:gd name="connsiteX3" fmla="*/ 0 w 1683110"/>
                  <a:gd name="connsiteY3" fmla="*/ 0 h 3243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83110" h="3243701">
                    <a:moveTo>
                      <a:pt x="1106065" y="3243702"/>
                    </a:moveTo>
                    <a:lnTo>
                      <a:pt x="1683111" y="3243702"/>
                    </a:lnTo>
                    <a:lnTo>
                      <a:pt x="1683111" y="0"/>
                    </a:lnTo>
                    <a:lnTo>
                      <a:pt x="0" y="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4E607E4E-F2A0-AC7A-6476-5409417DC0FC}"/>
                  </a:ext>
                </a:extLst>
              </p:cNvPr>
              <p:cNvSpPr/>
              <p:nvPr/>
            </p:nvSpPr>
            <p:spPr>
              <a:xfrm>
                <a:off x="8929920" y="2112388"/>
                <a:ext cx="64901" cy="43283"/>
              </a:xfrm>
              <a:custGeom>
                <a:avLst/>
                <a:gdLst>
                  <a:gd name="connsiteX0" fmla="*/ 0 w 64901"/>
                  <a:gd name="connsiteY0" fmla="*/ 21642 h 43283"/>
                  <a:gd name="connsiteX1" fmla="*/ 64901 w 64901"/>
                  <a:gd name="connsiteY1" fmla="*/ 43284 h 43283"/>
                  <a:gd name="connsiteX2" fmla="*/ 64901 w 64901"/>
                  <a:gd name="connsiteY2" fmla="*/ 0 h 43283"/>
                  <a:gd name="connsiteX3" fmla="*/ 0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0" y="21642"/>
                    </a:moveTo>
                    <a:lnTo>
                      <a:pt x="64901" y="43284"/>
                    </a:lnTo>
                    <a:lnTo>
                      <a:pt x="64901" y="0"/>
                    </a:lnTo>
                    <a:lnTo>
                      <a:pt x="0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55" name="Graphic 3">
              <a:extLst>
                <a:ext uri="{FF2B5EF4-FFF2-40B4-BE49-F238E27FC236}">
                  <a16:creationId xmlns:a16="http://schemas.microsoft.com/office/drawing/2014/main" id="{71982020-5B66-6C1F-7525-B2097D6A7127}"/>
                </a:ext>
              </a:extLst>
            </p:cNvPr>
            <p:cNvGrpSpPr/>
            <p:nvPr/>
          </p:nvGrpSpPr>
          <p:grpSpPr>
            <a:xfrm>
              <a:off x="8410708" y="903033"/>
              <a:ext cx="1846373" cy="3572371"/>
              <a:chOff x="8410708" y="903033"/>
              <a:chExt cx="1846373" cy="3572371"/>
            </a:xfrm>
          </p:grpSpPr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B475C7D8-2A29-F2F5-D01B-B38C617F24C8}"/>
                  </a:ext>
                </a:extLst>
              </p:cNvPr>
              <p:cNvSpPr/>
              <p:nvPr/>
            </p:nvSpPr>
            <p:spPr>
              <a:xfrm>
                <a:off x="8410708" y="903033"/>
                <a:ext cx="1846373" cy="3572371"/>
              </a:xfrm>
              <a:custGeom>
                <a:avLst/>
                <a:gdLst>
                  <a:gd name="connsiteX0" fmla="*/ 0 w 1846373"/>
                  <a:gd name="connsiteY0" fmla="*/ 0 h 3572371"/>
                  <a:gd name="connsiteX1" fmla="*/ 1846374 w 1846373"/>
                  <a:gd name="connsiteY1" fmla="*/ 0 h 3572371"/>
                  <a:gd name="connsiteX2" fmla="*/ 1846374 w 1846373"/>
                  <a:gd name="connsiteY2" fmla="*/ 3572372 h 3572371"/>
                  <a:gd name="connsiteX3" fmla="*/ 0 w 1846373"/>
                  <a:gd name="connsiteY3" fmla="*/ 3572372 h 357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6373" h="3572371">
                    <a:moveTo>
                      <a:pt x="0" y="0"/>
                    </a:moveTo>
                    <a:lnTo>
                      <a:pt x="1846374" y="0"/>
                    </a:lnTo>
                    <a:lnTo>
                      <a:pt x="1846374" y="3572372"/>
                    </a:lnTo>
                    <a:lnTo>
                      <a:pt x="0" y="3572372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6B2C9546-5B84-F950-0918-D75BBA8EE3DC}"/>
                  </a:ext>
                </a:extLst>
              </p:cNvPr>
              <p:cNvSpPr/>
              <p:nvPr/>
            </p:nvSpPr>
            <p:spPr>
              <a:xfrm>
                <a:off x="8472725" y="903177"/>
                <a:ext cx="1784068" cy="3550441"/>
              </a:xfrm>
              <a:custGeom>
                <a:avLst/>
                <a:gdLst>
                  <a:gd name="connsiteX0" fmla="*/ 125476 w 1784068"/>
                  <a:gd name="connsiteY0" fmla="*/ 0 h 3550441"/>
                  <a:gd name="connsiteX1" fmla="*/ 1784069 w 1784068"/>
                  <a:gd name="connsiteY1" fmla="*/ 0 h 3550441"/>
                  <a:gd name="connsiteX2" fmla="*/ 1784069 w 1784068"/>
                  <a:gd name="connsiteY2" fmla="*/ 3550441 h 3550441"/>
                  <a:gd name="connsiteX3" fmla="*/ 0 w 1784068"/>
                  <a:gd name="connsiteY3" fmla="*/ 3550441 h 3550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4068" h="3550441">
                    <a:moveTo>
                      <a:pt x="125476" y="0"/>
                    </a:moveTo>
                    <a:lnTo>
                      <a:pt x="1784069" y="0"/>
                    </a:lnTo>
                    <a:lnTo>
                      <a:pt x="1784069" y="3550441"/>
                    </a:lnTo>
                    <a:lnTo>
                      <a:pt x="0" y="3550441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A136D950-9798-BEE5-CD05-215436568074}"/>
                  </a:ext>
                </a:extLst>
              </p:cNvPr>
              <p:cNvSpPr/>
              <p:nvPr/>
            </p:nvSpPr>
            <p:spPr>
              <a:xfrm>
                <a:off x="8410708" y="4431976"/>
                <a:ext cx="64901" cy="43283"/>
              </a:xfrm>
              <a:custGeom>
                <a:avLst/>
                <a:gdLst>
                  <a:gd name="connsiteX0" fmla="*/ 0 w 64901"/>
                  <a:gd name="connsiteY0" fmla="*/ 21642 h 43283"/>
                  <a:gd name="connsiteX1" fmla="*/ 64901 w 64901"/>
                  <a:gd name="connsiteY1" fmla="*/ 43284 h 43283"/>
                  <a:gd name="connsiteX2" fmla="*/ 64901 w 64901"/>
                  <a:gd name="connsiteY2" fmla="*/ 0 h 43283"/>
                  <a:gd name="connsiteX3" fmla="*/ 0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0" y="21642"/>
                    </a:moveTo>
                    <a:lnTo>
                      <a:pt x="64901" y="43284"/>
                    </a:lnTo>
                    <a:lnTo>
                      <a:pt x="64901" y="0"/>
                    </a:lnTo>
                    <a:lnTo>
                      <a:pt x="0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59" name="Graphic 3">
              <a:extLst>
                <a:ext uri="{FF2B5EF4-FFF2-40B4-BE49-F238E27FC236}">
                  <a16:creationId xmlns:a16="http://schemas.microsoft.com/office/drawing/2014/main" id="{48B6D446-92A7-9440-B704-33D4DC29A1DC}"/>
                </a:ext>
              </a:extLst>
            </p:cNvPr>
            <p:cNvGrpSpPr/>
            <p:nvPr/>
          </p:nvGrpSpPr>
          <p:grpSpPr>
            <a:xfrm>
              <a:off x="8165381" y="628901"/>
              <a:ext cx="2091845" cy="3846503"/>
              <a:chOff x="8165381" y="628901"/>
              <a:chExt cx="2091845" cy="3846503"/>
            </a:xfrm>
          </p:grpSpPr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EBCC84E5-643A-D4BA-19C2-42F5A2F0A491}"/>
                  </a:ext>
                </a:extLst>
              </p:cNvPr>
              <p:cNvSpPr/>
              <p:nvPr/>
            </p:nvSpPr>
            <p:spPr>
              <a:xfrm>
                <a:off x="8165381" y="628901"/>
                <a:ext cx="2091845" cy="3846503"/>
              </a:xfrm>
              <a:custGeom>
                <a:avLst/>
                <a:gdLst>
                  <a:gd name="connsiteX0" fmla="*/ 0 w 2091845"/>
                  <a:gd name="connsiteY0" fmla="*/ 0 h 3846503"/>
                  <a:gd name="connsiteX1" fmla="*/ 2091846 w 2091845"/>
                  <a:gd name="connsiteY1" fmla="*/ 0 h 3846503"/>
                  <a:gd name="connsiteX2" fmla="*/ 2091846 w 2091845"/>
                  <a:gd name="connsiteY2" fmla="*/ 3846504 h 3846503"/>
                  <a:gd name="connsiteX3" fmla="*/ 0 w 2091845"/>
                  <a:gd name="connsiteY3" fmla="*/ 3846504 h 384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1845" h="3846503">
                    <a:moveTo>
                      <a:pt x="0" y="0"/>
                    </a:moveTo>
                    <a:lnTo>
                      <a:pt x="2091846" y="0"/>
                    </a:lnTo>
                    <a:lnTo>
                      <a:pt x="2091846" y="3846504"/>
                    </a:lnTo>
                    <a:lnTo>
                      <a:pt x="0" y="384650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4450BD9C-E7A9-7BCA-1975-992EF1C7721C}"/>
                  </a:ext>
                </a:extLst>
              </p:cNvPr>
              <p:cNvSpPr/>
              <p:nvPr/>
            </p:nvSpPr>
            <p:spPr>
              <a:xfrm>
                <a:off x="8165525" y="629045"/>
                <a:ext cx="2091412" cy="3824573"/>
              </a:xfrm>
              <a:custGeom>
                <a:avLst/>
                <a:gdLst>
                  <a:gd name="connsiteX0" fmla="*/ 0 w 2091412"/>
                  <a:gd name="connsiteY0" fmla="*/ 0 h 3824573"/>
                  <a:gd name="connsiteX1" fmla="*/ 2091413 w 2091412"/>
                  <a:gd name="connsiteY1" fmla="*/ 0 h 3824573"/>
                  <a:gd name="connsiteX2" fmla="*/ 2091413 w 2091412"/>
                  <a:gd name="connsiteY2" fmla="*/ 3824573 h 3824573"/>
                  <a:gd name="connsiteX3" fmla="*/ 307200 w 2091412"/>
                  <a:gd name="connsiteY3" fmla="*/ 3824573 h 3824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1412" h="3824573">
                    <a:moveTo>
                      <a:pt x="0" y="0"/>
                    </a:moveTo>
                    <a:lnTo>
                      <a:pt x="2091413" y="0"/>
                    </a:lnTo>
                    <a:lnTo>
                      <a:pt x="2091413" y="3824573"/>
                    </a:lnTo>
                    <a:lnTo>
                      <a:pt x="307200" y="3824573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F7E0A335-08C6-E2D4-4224-11C73921A338}"/>
                  </a:ext>
                </a:extLst>
              </p:cNvPr>
              <p:cNvSpPr/>
              <p:nvPr/>
            </p:nvSpPr>
            <p:spPr>
              <a:xfrm>
                <a:off x="8410708" y="4431976"/>
                <a:ext cx="64901" cy="43283"/>
              </a:xfrm>
              <a:custGeom>
                <a:avLst/>
                <a:gdLst>
                  <a:gd name="connsiteX0" fmla="*/ 0 w 64901"/>
                  <a:gd name="connsiteY0" fmla="*/ 21642 h 43283"/>
                  <a:gd name="connsiteX1" fmla="*/ 64901 w 64901"/>
                  <a:gd name="connsiteY1" fmla="*/ 43284 h 43283"/>
                  <a:gd name="connsiteX2" fmla="*/ 64901 w 64901"/>
                  <a:gd name="connsiteY2" fmla="*/ 0 h 43283"/>
                  <a:gd name="connsiteX3" fmla="*/ 0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0" y="21642"/>
                    </a:moveTo>
                    <a:lnTo>
                      <a:pt x="64901" y="43284"/>
                    </a:lnTo>
                    <a:lnTo>
                      <a:pt x="64901" y="0"/>
                    </a:lnTo>
                    <a:lnTo>
                      <a:pt x="0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63" name="Graphic 3">
              <a:extLst>
                <a:ext uri="{FF2B5EF4-FFF2-40B4-BE49-F238E27FC236}">
                  <a16:creationId xmlns:a16="http://schemas.microsoft.com/office/drawing/2014/main" id="{6D81736E-10F0-AB3B-A09B-176973EC4C86}"/>
                </a:ext>
              </a:extLst>
            </p:cNvPr>
            <p:cNvGrpSpPr/>
            <p:nvPr/>
          </p:nvGrpSpPr>
          <p:grpSpPr>
            <a:xfrm>
              <a:off x="9434565" y="2223195"/>
              <a:ext cx="490799" cy="361132"/>
              <a:chOff x="9434565" y="2223195"/>
              <a:chExt cx="490799" cy="361132"/>
            </a:xfrm>
          </p:grpSpPr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B7E689E6-BFF5-AEAC-FA8C-D2398146BA20}"/>
                  </a:ext>
                </a:extLst>
              </p:cNvPr>
              <p:cNvSpPr/>
              <p:nvPr/>
            </p:nvSpPr>
            <p:spPr>
              <a:xfrm>
                <a:off x="9434565" y="2223195"/>
                <a:ext cx="490799" cy="361132"/>
              </a:xfrm>
              <a:custGeom>
                <a:avLst/>
                <a:gdLst>
                  <a:gd name="connsiteX0" fmla="*/ 0 w 490799"/>
                  <a:gd name="connsiteY0" fmla="*/ 0 h 361132"/>
                  <a:gd name="connsiteX1" fmla="*/ 490799 w 490799"/>
                  <a:gd name="connsiteY1" fmla="*/ 0 h 361132"/>
                  <a:gd name="connsiteX2" fmla="*/ 490799 w 490799"/>
                  <a:gd name="connsiteY2" fmla="*/ 361133 h 361132"/>
                  <a:gd name="connsiteX3" fmla="*/ 0 w 490799"/>
                  <a:gd name="connsiteY3" fmla="*/ 361133 h 361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0799" h="361132">
                    <a:moveTo>
                      <a:pt x="0" y="0"/>
                    </a:moveTo>
                    <a:lnTo>
                      <a:pt x="490799" y="0"/>
                    </a:lnTo>
                    <a:lnTo>
                      <a:pt x="490799" y="361133"/>
                    </a:lnTo>
                    <a:lnTo>
                      <a:pt x="0" y="36113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2F395F98-A25B-8F2B-46E5-BF349933779C}"/>
                  </a:ext>
                </a:extLst>
              </p:cNvPr>
              <p:cNvSpPr/>
              <p:nvPr/>
            </p:nvSpPr>
            <p:spPr>
              <a:xfrm>
                <a:off x="9434709" y="2223339"/>
                <a:ext cx="490366" cy="360699"/>
              </a:xfrm>
              <a:custGeom>
                <a:avLst/>
                <a:gdLst>
                  <a:gd name="connsiteX0" fmla="*/ 245183 w 490366"/>
                  <a:gd name="connsiteY0" fmla="*/ 360700 h 360699"/>
                  <a:gd name="connsiteX1" fmla="*/ 0 w 490366"/>
                  <a:gd name="connsiteY1" fmla="*/ 360700 h 360699"/>
                  <a:gd name="connsiteX2" fmla="*/ 0 w 490366"/>
                  <a:gd name="connsiteY2" fmla="*/ 0 h 360699"/>
                  <a:gd name="connsiteX3" fmla="*/ 490366 w 490366"/>
                  <a:gd name="connsiteY3" fmla="*/ 0 h 360699"/>
                  <a:gd name="connsiteX4" fmla="*/ 490366 w 490366"/>
                  <a:gd name="connsiteY4" fmla="*/ 360700 h 360699"/>
                  <a:gd name="connsiteX5" fmla="*/ 245183 w 490366"/>
                  <a:gd name="connsiteY5" fmla="*/ 360700 h 360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0366" h="360699">
                    <a:moveTo>
                      <a:pt x="245183" y="360700"/>
                    </a:moveTo>
                    <a:lnTo>
                      <a:pt x="0" y="360700"/>
                    </a:lnTo>
                    <a:lnTo>
                      <a:pt x="0" y="0"/>
                    </a:lnTo>
                    <a:lnTo>
                      <a:pt x="490366" y="0"/>
                    </a:lnTo>
                    <a:lnTo>
                      <a:pt x="490366" y="360700"/>
                    </a:lnTo>
                    <a:lnTo>
                      <a:pt x="245183" y="360700"/>
                    </a:lnTo>
                    <a:close/>
                  </a:path>
                </a:pathLst>
              </a:custGeom>
              <a:solidFill>
                <a:srgbClr val="FFCC99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6C9D891B-1AEC-07A3-A16D-9BB021195118}"/>
                  </a:ext>
                </a:extLst>
              </p:cNvPr>
              <p:cNvSpPr/>
              <p:nvPr/>
            </p:nvSpPr>
            <p:spPr>
              <a:xfrm>
                <a:off x="9434709" y="2223339"/>
                <a:ext cx="490366" cy="360699"/>
              </a:xfrm>
              <a:custGeom>
                <a:avLst/>
                <a:gdLst>
                  <a:gd name="connsiteX0" fmla="*/ 245183 w 490366"/>
                  <a:gd name="connsiteY0" fmla="*/ 360700 h 360699"/>
                  <a:gd name="connsiteX1" fmla="*/ 0 w 490366"/>
                  <a:gd name="connsiteY1" fmla="*/ 360700 h 360699"/>
                  <a:gd name="connsiteX2" fmla="*/ 0 w 490366"/>
                  <a:gd name="connsiteY2" fmla="*/ 0 h 360699"/>
                  <a:gd name="connsiteX3" fmla="*/ 490366 w 490366"/>
                  <a:gd name="connsiteY3" fmla="*/ 0 h 360699"/>
                  <a:gd name="connsiteX4" fmla="*/ 490366 w 490366"/>
                  <a:gd name="connsiteY4" fmla="*/ 360700 h 360699"/>
                  <a:gd name="connsiteX5" fmla="*/ 245183 w 490366"/>
                  <a:gd name="connsiteY5" fmla="*/ 360700 h 360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0366" h="360699">
                    <a:moveTo>
                      <a:pt x="245183" y="360700"/>
                    </a:moveTo>
                    <a:lnTo>
                      <a:pt x="0" y="360700"/>
                    </a:lnTo>
                    <a:lnTo>
                      <a:pt x="0" y="0"/>
                    </a:lnTo>
                    <a:lnTo>
                      <a:pt x="490366" y="0"/>
                    </a:lnTo>
                    <a:lnTo>
                      <a:pt x="490366" y="360700"/>
                    </a:lnTo>
                    <a:lnTo>
                      <a:pt x="245183" y="36070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A4426725-5B8C-5580-7F04-E3F538671D10}"/>
                  </a:ext>
                </a:extLst>
              </p:cNvPr>
              <p:cNvSpPr txBox="1"/>
              <p:nvPr/>
            </p:nvSpPr>
            <p:spPr>
              <a:xfrm>
                <a:off x="9379325" y="2195798"/>
                <a:ext cx="610364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Additional </a:t>
                </a: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0557F98B-1BC9-6256-9272-CB9A90202DA7}"/>
                  </a:ext>
                </a:extLst>
              </p:cNvPr>
              <p:cNvSpPr txBox="1"/>
              <p:nvPr/>
            </p:nvSpPr>
            <p:spPr>
              <a:xfrm>
                <a:off x="9379325" y="2298381"/>
                <a:ext cx="51012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Training</a:t>
                </a:r>
              </a:p>
            </p:txBody>
          </p:sp>
        </p:grpSp>
        <p:grpSp>
          <p:nvGrpSpPr>
            <p:cNvPr id="269" name="Graphic 3">
              <a:extLst>
                <a:ext uri="{FF2B5EF4-FFF2-40B4-BE49-F238E27FC236}">
                  <a16:creationId xmlns:a16="http://schemas.microsoft.com/office/drawing/2014/main" id="{603AD708-E2CC-B50D-C58C-40B645E2BA46}"/>
                </a:ext>
              </a:extLst>
            </p:cNvPr>
            <p:cNvGrpSpPr/>
            <p:nvPr/>
          </p:nvGrpSpPr>
          <p:grpSpPr>
            <a:xfrm>
              <a:off x="8425131" y="4098978"/>
              <a:ext cx="1745271" cy="389700"/>
              <a:chOff x="8425131" y="4098978"/>
              <a:chExt cx="1745271" cy="389700"/>
            </a:xfrm>
          </p:grpSpPr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id="{E438E606-6B8F-1A03-AFBC-9B1AA233E421}"/>
                  </a:ext>
                </a:extLst>
              </p:cNvPr>
              <p:cNvSpPr/>
              <p:nvPr/>
            </p:nvSpPr>
            <p:spPr>
              <a:xfrm>
                <a:off x="8425131" y="4098978"/>
                <a:ext cx="1745271" cy="389700"/>
              </a:xfrm>
              <a:custGeom>
                <a:avLst/>
                <a:gdLst>
                  <a:gd name="connsiteX0" fmla="*/ 0 w 1745271"/>
                  <a:gd name="connsiteY0" fmla="*/ 0 h 389700"/>
                  <a:gd name="connsiteX1" fmla="*/ 1745272 w 1745271"/>
                  <a:gd name="connsiteY1" fmla="*/ 0 h 389700"/>
                  <a:gd name="connsiteX2" fmla="*/ 1745272 w 1745271"/>
                  <a:gd name="connsiteY2" fmla="*/ 389700 h 389700"/>
                  <a:gd name="connsiteX3" fmla="*/ 0 w 1745271"/>
                  <a:gd name="connsiteY3" fmla="*/ 389700 h 38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45271" h="389700">
                    <a:moveTo>
                      <a:pt x="0" y="0"/>
                    </a:moveTo>
                    <a:lnTo>
                      <a:pt x="1745272" y="0"/>
                    </a:lnTo>
                    <a:lnTo>
                      <a:pt x="1745272" y="389700"/>
                    </a:lnTo>
                    <a:lnTo>
                      <a:pt x="0" y="389700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3CDDC2C2-B874-93AE-2790-3768386FF299}"/>
                  </a:ext>
                </a:extLst>
              </p:cNvPr>
              <p:cNvSpPr txBox="1"/>
              <p:nvPr/>
            </p:nvSpPr>
            <p:spPr>
              <a:xfrm>
                <a:off x="8369747" y="4071582"/>
                <a:ext cx="1843780" cy="19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19" b="1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Additional Processing in the Cloud or </a:t>
                </a:r>
              </a:p>
            </p:txBody>
          </p:sp>
          <p:sp>
            <p:nvSpPr>
              <p:cNvPr id="272" name="TextBox 271">
                <a:extLst>
                  <a:ext uri="{FF2B5EF4-FFF2-40B4-BE49-F238E27FC236}">
                    <a16:creationId xmlns:a16="http://schemas.microsoft.com/office/drawing/2014/main" id="{22785D25-814A-1781-4C58-0E8059DD00C0}"/>
                  </a:ext>
                </a:extLst>
              </p:cNvPr>
              <p:cNvSpPr txBox="1"/>
              <p:nvPr/>
            </p:nvSpPr>
            <p:spPr>
              <a:xfrm>
                <a:off x="8369747" y="4174165"/>
                <a:ext cx="1332500" cy="19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19" b="1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on Supercomputing Wales</a:t>
                </a:r>
              </a:p>
            </p:txBody>
          </p:sp>
        </p:grpSp>
        <p:grpSp>
          <p:nvGrpSpPr>
            <p:cNvPr id="273" name="Graphic 3">
              <a:extLst>
                <a:ext uri="{FF2B5EF4-FFF2-40B4-BE49-F238E27FC236}">
                  <a16:creationId xmlns:a16="http://schemas.microsoft.com/office/drawing/2014/main" id="{6B19B017-D825-6AFD-0164-917E75EF7DC2}"/>
                </a:ext>
              </a:extLst>
            </p:cNvPr>
            <p:cNvGrpSpPr/>
            <p:nvPr/>
          </p:nvGrpSpPr>
          <p:grpSpPr>
            <a:xfrm>
              <a:off x="9319329" y="1501939"/>
              <a:ext cx="764538" cy="344107"/>
              <a:chOff x="9319329" y="1501939"/>
              <a:chExt cx="764538" cy="344107"/>
            </a:xfrm>
          </p:grpSpPr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EA9CD9E7-FBB2-206B-3FF2-713370B0DB1B}"/>
                  </a:ext>
                </a:extLst>
              </p:cNvPr>
              <p:cNvSpPr/>
              <p:nvPr/>
            </p:nvSpPr>
            <p:spPr>
              <a:xfrm>
                <a:off x="9319329" y="1501939"/>
                <a:ext cx="764538" cy="344107"/>
              </a:xfrm>
              <a:custGeom>
                <a:avLst/>
                <a:gdLst>
                  <a:gd name="connsiteX0" fmla="*/ 0 w 764538"/>
                  <a:gd name="connsiteY0" fmla="*/ 0 h 344107"/>
                  <a:gd name="connsiteX1" fmla="*/ 764539 w 764538"/>
                  <a:gd name="connsiteY1" fmla="*/ 0 h 344107"/>
                  <a:gd name="connsiteX2" fmla="*/ 764539 w 764538"/>
                  <a:gd name="connsiteY2" fmla="*/ 344108 h 344107"/>
                  <a:gd name="connsiteX3" fmla="*/ 0 w 764538"/>
                  <a:gd name="connsiteY3" fmla="*/ 344108 h 34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4538" h="344107">
                    <a:moveTo>
                      <a:pt x="0" y="0"/>
                    </a:moveTo>
                    <a:lnTo>
                      <a:pt x="764539" y="0"/>
                    </a:lnTo>
                    <a:lnTo>
                      <a:pt x="764539" y="344108"/>
                    </a:lnTo>
                    <a:lnTo>
                      <a:pt x="0" y="344108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5" name="TextBox 274">
                <a:extLst>
                  <a:ext uri="{FF2B5EF4-FFF2-40B4-BE49-F238E27FC236}">
                    <a16:creationId xmlns:a16="http://schemas.microsoft.com/office/drawing/2014/main" id="{62E13D2D-0235-AC40-8E00-04B947D5028B}"/>
                  </a:ext>
                </a:extLst>
              </p:cNvPr>
              <p:cNvSpPr txBox="1"/>
              <p:nvPr/>
            </p:nvSpPr>
            <p:spPr>
              <a:xfrm>
                <a:off x="9263945" y="1474543"/>
                <a:ext cx="864056" cy="19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19" b="1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Local Server in </a:t>
                </a:r>
              </a:p>
            </p:txBody>
          </p:sp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1CB7711B-B971-E0F4-192B-ADE044B3D24B}"/>
                  </a:ext>
                </a:extLst>
              </p:cNvPr>
              <p:cNvSpPr txBox="1"/>
              <p:nvPr/>
            </p:nvSpPr>
            <p:spPr>
              <a:xfrm>
                <a:off x="9263945" y="1577126"/>
                <a:ext cx="731801" cy="193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19" b="1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Aberystwyth</a:t>
                </a:r>
              </a:p>
            </p:txBody>
          </p:sp>
        </p:grpSp>
        <p:grpSp>
          <p:nvGrpSpPr>
            <p:cNvPr id="277" name="Graphic 3">
              <a:extLst>
                <a:ext uri="{FF2B5EF4-FFF2-40B4-BE49-F238E27FC236}">
                  <a16:creationId xmlns:a16="http://schemas.microsoft.com/office/drawing/2014/main" id="{CB993F1C-C353-0411-9C77-D8675B56B98B}"/>
                </a:ext>
              </a:extLst>
            </p:cNvPr>
            <p:cNvGrpSpPr/>
            <p:nvPr/>
          </p:nvGrpSpPr>
          <p:grpSpPr>
            <a:xfrm>
              <a:off x="8915353" y="3339633"/>
              <a:ext cx="663869" cy="139230"/>
              <a:chOff x="8915353" y="3339633"/>
              <a:chExt cx="663869" cy="139230"/>
            </a:xfrm>
          </p:grpSpPr>
          <p:sp>
            <p:nvSpPr>
              <p:cNvPr id="278" name="Freeform: Shape 277">
                <a:extLst>
                  <a:ext uri="{FF2B5EF4-FFF2-40B4-BE49-F238E27FC236}">
                    <a16:creationId xmlns:a16="http://schemas.microsoft.com/office/drawing/2014/main" id="{E233315C-2BDF-8BEB-CCC1-C5354F7A6CB8}"/>
                  </a:ext>
                </a:extLst>
              </p:cNvPr>
              <p:cNvSpPr/>
              <p:nvPr/>
            </p:nvSpPr>
            <p:spPr>
              <a:xfrm>
                <a:off x="8915353" y="3339633"/>
                <a:ext cx="663869" cy="139230"/>
              </a:xfrm>
              <a:custGeom>
                <a:avLst/>
                <a:gdLst>
                  <a:gd name="connsiteX0" fmla="*/ 0 w 663869"/>
                  <a:gd name="connsiteY0" fmla="*/ 0 h 139230"/>
                  <a:gd name="connsiteX1" fmla="*/ 663870 w 663869"/>
                  <a:gd name="connsiteY1" fmla="*/ 0 h 139230"/>
                  <a:gd name="connsiteX2" fmla="*/ 663870 w 663869"/>
                  <a:gd name="connsiteY2" fmla="*/ 139230 h 139230"/>
                  <a:gd name="connsiteX3" fmla="*/ 0 w 663869"/>
                  <a:gd name="connsiteY3" fmla="*/ 139230 h 139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3869" h="139230">
                    <a:moveTo>
                      <a:pt x="0" y="0"/>
                    </a:moveTo>
                    <a:lnTo>
                      <a:pt x="663870" y="0"/>
                    </a:lnTo>
                    <a:lnTo>
                      <a:pt x="663870" y="139230"/>
                    </a:lnTo>
                    <a:lnTo>
                      <a:pt x="0" y="139230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593BF4FE-69DB-88E9-F24F-C71DE12E3E26}"/>
                  </a:ext>
                </a:extLst>
              </p:cNvPr>
              <p:cNvSpPr/>
              <p:nvPr/>
            </p:nvSpPr>
            <p:spPr>
              <a:xfrm>
                <a:off x="8915497" y="3339777"/>
                <a:ext cx="663436" cy="138797"/>
              </a:xfrm>
              <a:custGeom>
                <a:avLst/>
                <a:gdLst>
                  <a:gd name="connsiteX0" fmla="*/ 331719 w 663436"/>
                  <a:gd name="connsiteY0" fmla="*/ 138797 h 138797"/>
                  <a:gd name="connsiteX1" fmla="*/ 0 w 663436"/>
                  <a:gd name="connsiteY1" fmla="*/ 138797 h 138797"/>
                  <a:gd name="connsiteX2" fmla="*/ 0 w 663436"/>
                  <a:gd name="connsiteY2" fmla="*/ 0 h 138797"/>
                  <a:gd name="connsiteX3" fmla="*/ 663437 w 663436"/>
                  <a:gd name="connsiteY3" fmla="*/ 0 h 138797"/>
                  <a:gd name="connsiteX4" fmla="*/ 663437 w 663436"/>
                  <a:gd name="connsiteY4" fmla="*/ 138797 h 138797"/>
                  <a:gd name="connsiteX5" fmla="*/ 331719 w 663436"/>
                  <a:gd name="connsiteY5" fmla="*/ 138797 h 13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436" h="138797">
                    <a:moveTo>
                      <a:pt x="331719" y="138797"/>
                    </a:moveTo>
                    <a:lnTo>
                      <a:pt x="0" y="138797"/>
                    </a:lnTo>
                    <a:lnTo>
                      <a:pt x="0" y="0"/>
                    </a:lnTo>
                    <a:lnTo>
                      <a:pt x="663437" y="0"/>
                    </a:lnTo>
                    <a:lnTo>
                      <a:pt x="663437" y="138797"/>
                    </a:lnTo>
                    <a:lnTo>
                      <a:pt x="331719" y="138797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402D205E-5F2A-0CF1-0C4E-80C8AA835A05}"/>
                  </a:ext>
                </a:extLst>
              </p:cNvPr>
              <p:cNvSpPr txBox="1"/>
              <p:nvPr/>
            </p:nvSpPr>
            <p:spPr>
              <a:xfrm>
                <a:off x="8860114" y="3312236"/>
                <a:ext cx="686803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New models</a:t>
                </a:r>
              </a:p>
            </p:txBody>
          </p:sp>
        </p:grpSp>
        <p:grpSp>
          <p:nvGrpSpPr>
            <p:cNvPr id="281" name="Graphic 3">
              <a:extLst>
                <a:ext uri="{FF2B5EF4-FFF2-40B4-BE49-F238E27FC236}">
                  <a16:creationId xmlns:a16="http://schemas.microsoft.com/office/drawing/2014/main" id="{A4004912-26DD-5D1B-AEA5-8C997E91282D}"/>
                </a:ext>
              </a:extLst>
            </p:cNvPr>
            <p:cNvGrpSpPr/>
            <p:nvPr/>
          </p:nvGrpSpPr>
          <p:grpSpPr>
            <a:xfrm>
              <a:off x="11078735" y="2324190"/>
              <a:ext cx="563056" cy="808544"/>
              <a:chOff x="11078735" y="2324190"/>
              <a:chExt cx="563056" cy="808544"/>
            </a:xfrm>
            <a:noFill/>
          </p:grpSpPr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B055BD73-9BC0-25CC-9022-4BA43E64B565}"/>
                  </a:ext>
                </a:extLst>
              </p:cNvPr>
              <p:cNvSpPr/>
              <p:nvPr/>
            </p:nvSpPr>
            <p:spPr>
              <a:xfrm>
                <a:off x="11078735" y="2324190"/>
                <a:ext cx="563056" cy="808544"/>
              </a:xfrm>
              <a:custGeom>
                <a:avLst/>
                <a:gdLst>
                  <a:gd name="connsiteX0" fmla="*/ 0 w 563056"/>
                  <a:gd name="connsiteY0" fmla="*/ 0 h 808544"/>
                  <a:gd name="connsiteX1" fmla="*/ 563056 w 563056"/>
                  <a:gd name="connsiteY1" fmla="*/ 0 h 808544"/>
                  <a:gd name="connsiteX2" fmla="*/ 563056 w 563056"/>
                  <a:gd name="connsiteY2" fmla="*/ 808545 h 808544"/>
                  <a:gd name="connsiteX3" fmla="*/ 0 w 563056"/>
                  <a:gd name="connsiteY3" fmla="*/ 808545 h 808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056" h="808544">
                    <a:moveTo>
                      <a:pt x="0" y="0"/>
                    </a:moveTo>
                    <a:lnTo>
                      <a:pt x="563056" y="0"/>
                    </a:lnTo>
                    <a:lnTo>
                      <a:pt x="563056" y="808545"/>
                    </a:lnTo>
                    <a:lnTo>
                      <a:pt x="0" y="808545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F838C69F-78B2-3FCA-A39B-60808A402D57}"/>
                  </a:ext>
                </a:extLst>
              </p:cNvPr>
              <p:cNvSpPr/>
              <p:nvPr/>
            </p:nvSpPr>
            <p:spPr>
              <a:xfrm>
                <a:off x="11078879" y="2324335"/>
                <a:ext cx="562623" cy="808112"/>
              </a:xfrm>
              <a:custGeom>
                <a:avLst/>
                <a:gdLst>
                  <a:gd name="connsiteX0" fmla="*/ 0 w 562623"/>
                  <a:gd name="connsiteY0" fmla="*/ 160872 h 808112"/>
                  <a:gd name="connsiteX1" fmla="*/ 562623 w 562623"/>
                  <a:gd name="connsiteY1" fmla="*/ 0 h 808112"/>
                  <a:gd name="connsiteX2" fmla="*/ 562623 w 562623"/>
                  <a:gd name="connsiteY2" fmla="*/ 808112 h 808112"/>
                  <a:gd name="connsiteX3" fmla="*/ 0 w 562623"/>
                  <a:gd name="connsiteY3" fmla="*/ 808112 h 808112"/>
                  <a:gd name="connsiteX4" fmla="*/ 0 w 562623"/>
                  <a:gd name="connsiteY4" fmla="*/ 160872 h 808112"/>
                  <a:gd name="connsiteX5" fmla="*/ 0 w 562623"/>
                  <a:gd name="connsiteY5" fmla="*/ 160872 h 8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62623" h="808112">
                    <a:moveTo>
                      <a:pt x="0" y="160872"/>
                    </a:moveTo>
                    <a:lnTo>
                      <a:pt x="562623" y="0"/>
                    </a:lnTo>
                    <a:lnTo>
                      <a:pt x="562623" y="808112"/>
                    </a:lnTo>
                    <a:lnTo>
                      <a:pt x="0" y="808112"/>
                    </a:lnTo>
                    <a:lnTo>
                      <a:pt x="0" y="160872"/>
                    </a:lnTo>
                    <a:lnTo>
                      <a:pt x="0" y="160872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DFA2C2AD-DA49-56B4-6094-04213AF6E1C7}"/>
                  </a:ext>
                </a:extLst>
              </p:cNvPr>
              <p:cNvSpPr/>
              <p:nvPr/>
            </p:nvSpPr>
            <p:spPr>
              <a:xfrm>
                <a:off x="11078879" y="2324335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CED33F8C-B2F2-49C0-7932-DD2F4C4F8DB3}"/>
                  </a:ext>
                </a:extLst>
              </p:cNvPr>
              <p:cNvSpPr/>
              <p:nvPr/>
            </p:nvSpPr>
            <p:spPr>
              <a:xfrm>
                <a:off x="11641502" y="3132447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3465A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86" name="Graphic 3">
              <a:extLst>
                <a:ext uri="{FF2B5EF4-FFF2-40B4-BE49-F238E27FC236}">
                  <a16:creationId xmlns:a16="http://schemas.microsoft.com/office/drawing/2014/main" id="{01CB143B-504B-BCB5-F206-CCE394A120CB}"/>
                </a:ext>
              </a:extLst>
            </p:cNvPr>
            <p:cNvGrpSpPr/>
            <p:nvPr/>
          </p:nvGrpSpPr>
          <p:grpSpPr>
            <a:xfrm>
              <a:off x="11122146" y="2526327"/>
              <a:ext cx="548200" cy="549273"/>
              <a:chOff x="11122146" y="2526327"/>
              <a:chExt cx="548200" cy="549273"/>
            </a:xfrm>
          </p:grpSpPr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F7000C17-D86D-A1FB-1C98-CBE1BC10729A}"/>
                  </a:ext>
                </a:extLst>
              </p:cNvPr>
              <p:cNvSpPr/>
              <p:nvPr/>
            </p:nvSpPr>
            <p:spPr>
              <a:xfrm>
                <a:off x="11122146" y="2526327"/>
                <a:ext cx="548200" cy="549273"/>
              </a:xfrm>
              <a:custGeom>
                <a:avLst/>
                <a:gdLst>
                  <a:gd name="connsiteX0" fmla="*/ 0 w 548200"/>
                  <a:gd name="connsiteY0" fmla="*/ 0 h 549273"/>
                  <a:gd name="connsiteX1" fmla="*/ 548201 w 548200"/>
                  <a:gd name="connsiteY1" fmla="*/ 0 h 549273"/>
                  <a:gd name="connsiteX2" fmla="*/ 548201 w 548200"/>
                  <a:gd name="connsiteY2" fmla="*/ 549274 h 549273"/>
                  <a:gd name="connsiteX3" fmla="*/ 0 w 548200"/>
                  <a:gd name="connsiteY3" fmla="*/ 549274 h 549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8200" h="549273">
                    <a:moveTo>
                      <a:pt x="0" y="0"/>
                    </a:moveTo>
                    <a:lnTo>
                      <a:pt x="548201" y="0"/>
                    </a:lnTo>
                    <a:lnTo>
                      <a:pt x="548201" y="549274"/>
                    </a:lnTo>
                    <a:lnTo>
                      <a:pt x="0" y="54927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8" name="TextBox 287">
                <a:extLst>
                  <a:ext uri="{FF2B5EF4-FFF2-40B4-BE49-F238E27FC236}">
                    <a16:creationId xmlns:a16="http://schemas.microsoft.com/office/drawing/2014/main" id="{F838AE6C-793D-7CC3-AE97-0A30B0A90A7C}"/>
                  </a:ext>
                </a:extLst>
              </p:cNvPr>
              <p:cNvSpPr txBox="1"/>
              <p:nvPr/>
            </p:nvSpPr>
            <p:spPr>
              <a:xfrm>
                <a:off x="11066763" y="2498786"/>
                <a:ext cx="508541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Manual </a:t>
                </a:r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1A3497CE-34DE-360C-148F-B2C74F585B54}"/>
                  </a:ext>
                </a:extLst>
              </p:cNvPr>
              <p:cNvSpPr txBox="1"/>
              <p:nvPr/>
            </p:nvSpPr>
            <p:spPr>
              <a:xfrm>
                <a:off x="11066763" y="2601369"/>
                <a:ext cx="64598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Annotation </a:t>
                </a:r>
              </a:p>
            </p:txBody>
          </p:sp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B73F0BE3-244D-AA20-B897-C8B126393F1D}"/>
                  </a:ext>
                </a:extLst>
              </p:cNvPr>
              <p:cNvSpPr txBox="1"/>
              <p:nvPr/>
            </p:nvSpPr>
            <p:spPr>
              <a:xfrm>
                <a:off x="11066763" y="2703952"/>
                <a:ext cx="635459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of Data for </a:t>
                </a:r>
              </a:p>
            </p:txBody>
          </p:sp>
          <p:sp>
            <p:nvSpPr>
              <p:cNvPr id="291" name="TextBox 290">
                <a:extLst>
                  <a:ext uri="{FF2B5EF4-FFF2-40B4-BE49-F238E27FC236}">
                    <a16:creationId xmlns:a16="http://schemas.microsoft.com/office/drawing/2014/main" id="{66D707BC-3E93-D15F-5BE3-699E0DAED290}"/>
                  </a:ext>
                </a:extLst>
              </p:cNvPr>
              <p:cNvSpPr txBox="1"/>
              <p:nvPr/>
            </p:nvSpPr>
            <p:spPr>
              <a:xfrm>
                <a:off x="11066763" y="2806535"/>
                <a:ext cx="535511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Training </a:t>
                </a:r>
              </a:p>
            </p:txBody>
          </p:sp>
          <p:sp>
            <p:nvSpPr>
              <p:cNvPr id="292" name="TextBox 291">
                <a:extLst>
                  <a:ext uri="{FF2B5EF4-FFF2-40B4-BE49-F238E27FC236}">
                    <a16:creationId xmlns:a16="http://schemas.microsoft.com/office/drawing/2014/main" id="{F9C7A21B-C8B5-D20B-3966-AC09C8A93A6F}"/>
                  </a:ext>
                </a:extLst>
              </p:cNvPr>
              <p:cNvSpPr txBox="1"/>
              <p:nvPr/>
            </p:nvSpPr>
            <p:spPr>
              <a:xfrm>
                <a:off x="11066763" y="2909118"/>
                <a:ext cx="478109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Models</a:t>
                </a:r>
              </a:p>
            </p:txBody>
          </p:sp>
        </p:grpSp>
        <p:grpSp>
          <p:nvGrpSpPr>
            <p:cNvPr id="293" name="Graphic 3">
              <a:extLst>
                <a:ext uri="{FF2B5EF4-FFF2-40B4-BE49-F238E27FC236}">
                  <a16:creationId xmlns:a16="http://schemas.microsoft.com/office/drawing/2014/main" id="{E861317E-E2D5-9641-390C-36F75591DD46}"/>
                </a:ext>
              </a:extLst>
            </p:cNvPr>
            <p:cNvGrpSpPr/>
            <p:nvPr/>
          </p:nvGrpSpPr>
          <p:grpSpPr>
            <a:xfrm>
              <a:off x="9925075" y="2382047"/>
              <a:ext cx="1154091" cy="346560"/>
              <a:chOff x="9925075" y="2382047"/>
              <a:chExt cx="1154091" cy="346560"/>
            </a:xfrm>
          </p:grpSpPr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D3A76175-9C85-FF85-83C9-3CF91E8D1146}"/>
                  </a:ext>
                </a:extLst>
              </p:cNvPr>
              <p:cNvSpPr/>
              <p:nvPr/>
            </p:nvSpPr>
            <p:spPr>
              <a:xfrm>
                <a:off x="9925075" y="2382047"/>
                <a:ext cx="1154091" cy="346560"/>
              </a:xfrm>
              <a:custGeom>
                <a:avLst/>
                <a:gdLst>
                  <a:gd name="connsiteX0" fmla="*/ 0 w 1154091"/>
                  <a:gd name="connsiteY0" fmla="*/ 0 h 346560"/>
                  <a:gd name="connsiteX1" fmla="*/ 1154092 w 1154091"/>
                  <a:gd name="connsiteY1" fmla="*/ 0 h 346560"/>
                  <a:gd name="connsiteX2" fmla="*/ 1154092 w 1154091"/>
                  <a:gd name="connsiteY2" fmla="*/ 346560 h 346560"/>
                  <a:gd name="connsiteX3" fmla="*/ 0 w 1154091"/>
                  <a:gd name="connsiteY3" fmla="*/ 346560 h 346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4091" h="346560">
                    <a:moveTo>
                      <a:pt x="0" y="0"/>
                    </a:moveTo>
                    <a:lnTo>
                      <a:pt x="1154092" y="0"/>
                    </a:lnTo>
                    <a:lnTo>
                      <a:pt x="1154092" y="346560"/>
                    </a:lnTo>
                    <a:lnTo>
                      <a:pt x="0" y="346560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E2BDA2F8-9F2A-DE26-B1F1-7B057652DBEA}"/>
                  </a:ext>
                </a:extLst>
              </p:cNvPr>
              <p:cNvSpPr/>
              <p:nvPr/>
            </p:nvSpPr>
            <p:spPr>
              <a:xfrm>
                <a:off x="9987092" y="2403689"/>
                <a:ext cx="1091786" cy="324629"/>
              </a:xfrm>
              <a:custGeom>
                <a:avLst/>
                <a:gdLst>
                  <a:gd name="connsiteX0" fmla="*/ 1091787 w 1091786"/>
                  <a:gd name="connsiteY0" fmla="*/ 324630 h 324629"/>
                  <a:gd name="connsiteX1" fmla="*/ 543730 w 1091786"/>
                  <a:gd name="connsiteY1" fmla="*/ 324630 h 324629"/>
                  <a:gd name="connsiteX2" fmla="*/ 543730 w 1091786"/>
                  <a:gd name="connsiteY2" fmla="*/ 0 h 324629"/>
                  <a:gd name="connsiteX3" fmla="*/ 0 w 1091786"/>
                  <a:gd name="connsiteY3" fmla="*/ 0 h 32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1786" h="324629">
                    <a:moveTo>
                      <a:pt x="1091787" y="324630"/>
                    </a:moveTo>
                    <a:lnTo>
                      <a:pt x="543730" y="324630"/>
                    </a:lnTo>
                    <a:lnTo>
                      <a:pt x="543730" y="0"/>
                    </a:lnTo>
                    <a:lnTo>
                      <a:pt x="0" y="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47977FA5-06E7-021C-9DE4-170E6E9F8826}"/>
                  </a:ext>
                </a:extLst>
              </p:cNvPr>
              <p:cNvSpPr/>
              <p:nvPr/>
            </p:nvSpPr>
            <p:spPr>
              <a:xfrm>
                <a:off x="9925075" y="2382047"/>
                <a:ext cx="64901" cy="43283"/>
              </a:xfrm>
              <a:custGeom>
                <a:avLst/>
                <a:gdLst>
                  <a:gd name="connsiteX0" fmla="*/ 0 w 64901"/>
                  <a:gd name="connsiteY0" fmla="*/ 21642 h 43283"/>
                  <a:gd name="connsiteX1" fmla="*/ 64901 w 64901"/>
                  <a:gd name="connsiteY1" fmla="*/ 43284 h 43283"/>
                  <a:gd name="connsiteX2" fmla="*/ 64901 w 64901"/>
                  <a:gd name="connsiteY2" fmla="*/ 0 h 43283"/>
                  <a:gd name="connsiteX3" fmla="*/ 0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0" y="21642"/>
                    </a:moveTo>
                    <a:lnTo>
                      <a:pt x="64901" y="43284"/>
                    </a:lnTo>
                    <a:lnTo>
                      <a:pt x="64901" y="0"/>
                    </a:lnTo>
                    <a:lnTo>
                      <a:pt x="0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97" name="Graphic 3">
              <a:extLst>
                <a:ext uri="{FF2B5EF4-FFF2-40B4-BE49-F238E27FC236}">
                  <a16:creationId xmlns:a16="http://schemas.microsoft.com/office/drawing/2014/main" id="{B8BC4BF2-3594-F48A-5191-15EA43F0BC33}"/>
                </a:ext>
              </a:extLst>
            </p:cNvPr>
            <p:cNvGrpSpPr/>
            <p:nvPr/>
          </p:nvGrpSpPr>
          <p:grpSpPr>
            <a:xfrm>
              <a:off x="7026000" y="1997541"/>
              <a:ext cx="4355896" cy="407302"/>
              <a:chOff x="7026000" y="1997541"/>
              <a:chExt cx="4355896" cy="407302"/>
            </a:xfrm>
          </p:grpSpPr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69E763BC-2D59-F60A-E951-D7EB5450E3A3}"/>
                  </a:ext>
                </a:extLst>
              </p:cNvPr>
              <p:cNvSpPr/>
              <p:nvPr/>
            </p:nvSpPr>
            <p:spPr>
              <a:xfrm>
                <a:off x="7026000" y="1997541"/>
                <a:ext cx="4355896" cy="407302"/>
              </a:xfrm>
              <a:custGeom>
                <a:avLst/>
                <a:gdLst>
                  <a:gd name="connsiteX0" fmla="*/ 0 w 4355896"/>
                  <a:gd name="connsiteY0" fmla="*/ 0 h 407302"/>
                  <a:gd name="connsiteX1" fmla="*/ 4355897 w 4355896"/>
                  <a:gd name="connsiteY1" fmla="*/ 0 h 407302"/>
                  <a:gd name="connsiteX2" fmla="*/ 4355897 w 4355896"/>
                  <a:gd name="connsiteY2" fmla="*/ 407302 h 407302"/>
                  <a:gd name="connsiteX3" fmla="*/ 0 w 4355896"/>
                  <a:gd name="connsiteY3" fmla="*/ 407302 h 407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55896" h="407302">
                    <a:moveTo>
                      <a:pt x="0" y="0"/>
                    </a:moveTo>
                    <a:lnTo>
                      <a:pt x="4355897" y="0"/>
                    </a:lnTo>
                    <a:lnTo>
                      <a:pt x="4355897" y="407302"/>
                    </a:lnTo>
                    <a:lnTo>
                      <a:pt x="0" y="407302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5DBDB4E-A677-D601-B70C-07033D364D9B}"/>
                  </a:ext>
                </a:extLst>
              </p:cNvPr>
              <p:cNvSpPr/>
              <p:nvPr/>
            </p:nvSpPr>
            <p:spPr>
              <a:xfrm>
                <a:off x="7026144" y="1997685"/>
                <a:ext cx="4333974" cy="344973"/>
              </a:xfrm>
              <a:custGeom>
                <a:avLst/>
                <a:gdLst>
                  <a:gd name="connsiteX0" fmla="*/ 0 w 4333974"/>
                  <a:gd name="connsiteY0" fmla="*/ 0 h 344973"/>
                  <a:gd name="connsiteX1" fmla="*/ 4333974 w 4333974"/>
                  <a:gd name="connsiteY1" fmla="*/ 0 h 344973"/>
                  <a:gd name="connsiteX2" fmla="*/ 4333974 w 4333974"/>
                  <a:gd name="connsiteY2" fmla="*/ 344973 h 344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33974" h="344973">
                    <a:moveTo>
                      <a:pt x="0" y="0"/>
                    </a:moveTo>
                    <a:lnTo>
                      <a:pt x="4333974" y="0"/>
                    </a:lnTo>
                    <a:lnTo>
                      <a:pt x="4333974" y="344973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D5AFA944-C640-F7A5-A093-841F85F84F97}"/>
                  </a:ext>
                </a:extLst>
              </p:cNvPr>
              <p:cNvSpPr/>
              <p:nvPr/>
            </p:nvSpPr>
            <p:spPr>
              <a:xfrm>
                <a:off x="11338485" y="2339773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301" name="Graphic 3">
              <a:extLst>
                <a:ext uri="{FF2B5EF4-FFF2-40B4-BE49-F238E27FC236}">
                  <a16:creationId xmlns:a16="http://schemas.microsoft.com/office/drawing/2014/main" id="{5F38A394-03E1-385C-0903-A44044315FF7}"/>
                </a:ext>
              </a:extLst>
            </p:cNvPr>
            <p:cNvGrpSpPr/>
            <p:nvPr/>
          </p:nvGrpSpPr>
          <p:grpSpPr>
            <a:xfrm>
              <a:off x="9225582" y="2583894"/>
              <a:ext cx="454598" cy="756026"/>
              <a:chOff x="9225582" y="2583894"/>
              <a:chExt cx="454598" cy="756026"/>
            </a:xfrm>
          </p:grpSpPr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60F565A9-B436-DAB3-F47A-62468CC86E44}"/>
                  </a:ext>
                </a:extLst>
              </p:cNvPr>
              <p:cNvSpPr/>
              <p:nvPr/>
            </p:nvSpPr>
            <p:spPr>
              <a:xfrm>
                <a:off x="9225582" y="2583894"/>
                <a:ext cx="454598" cy="756026"/>
              </a:xfrm>
              <a:custGeom>
                <a:avLst/>
                <a:gdLst>
                  <a:gd name="connsiteX0" fmla="*/ 0 w 454598"/>
                  <a:gd name="connsiteY0" fmla="*/ 0 h 756026"/>
                  <a:gd name="connsiteX1" fmla="*/ 454599 w 454598"/>
                  <a:gd name="connsiteY1" fmla="*/ 0 h 756026"/>
                  <a:gd name="connsiteX2" fmla="*/ 454599 w 454598"/>
                  <a:gd name="connsiteY2" fmla="*/ 756027 h 756026"/>
                  <a:gd name="connsiteX3" fmla="*/ 0 w 454598"/>
                  <a:gd name="connsiteY3" fmla="*/ 756027 h 75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4598" h="756026">
                    <a:moveTo>
                      <a:pt x="0" y="0"/>
                    </a:moveTo>
                    <a:lnTo>
                      <a:pt x="454599" y="0"/>
                    </a:lnTo>
                    <a:lnTo>
                      <a:pt x="454599" y="756027"/>
                    </a:lnTo>
                    <a:lnTo>
                      <a:pt x="0" y="756027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8FD0C7F2-ACDB-1808-2313-ABA115BE9F90}"/>
                  </a:ext>
                </a:extLst>
              </p:cNvPr>
              <p:cNvSpPr/>
              <p:nvPr/>
            </p:nvSpPr>
            <p:spPr>
              <a:xfrm>
                <a:off x="9247216" y="2584039"/>
                <a:ext cx="432676" cy="693698"/>
              </a:xfrm>
              <a:custGeom>
                <a:avLst/>
                <a:gdLst>
                  <a:gd name="connsiteX0" fmla="*/ 432676 w 432676"/>
                  <a:gd name="connsiteY0" fmla="*/ 0 h 693698"/>
                  <a:gd name="connsiteX1" fmla="*/ 432676 w 432676"/>
                  <a:gd name="connsiteY1" fmla="*/ 377869 h 693698"/>
                  <a:gd name="connsiteX2" fmla="*/ 0 w 432676"/>
                  <a:gd name="connsiteY2" fmla="*/ 377869 h 693698"/>
                  <a:gd name="connsiteX3" fmla="*/ 0 w 432676"/>
                  <a:gd name="connsiteY3" fmla="*/ 693698 h 693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6" h="693698">
                    <a:moveTo>
                      <a:pt x="432676" y="0"/>
                    </a:moveTo>
                    <a:lnTo>
                      <a:pt x="432676" y="377869"/>
                    </a:lnTo>
                    <a:lnTo>
                      <a:pt x="0" y="377869"/>
                    </a:lnTo>
                    <a:lnTo>
                      <a:pt x="0" y="693698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7B63F54D-7322-0ABE-2826-85712EE5D245}"/>
                  </a:ext>
                </a:extLst>
              </p:cNvPr>
              <p:cNvSpPr/>
              <p:nvPr/>
            </p:nvSpPr>
            <p:spPr>
              <a:xfrm>
                <a:off x="9225582" y="3274851"/>
                <a:ext cx="43267" cy="64925"/>
              </a:xfrm>
              <a:custGeom>
                <a:avLst/>
                <a:gdLst>
                  <a:gd name="connsiteX0" fmla="*/ 21634 w 43267"/>
                  <a:gd name="connsiteY0" fmla="*/ 64926 h 64925"/>
                  <a:gd name="connsiteX1" fmla="*/ 43268 w 43267"/>
                  <a:gd name="connsiteY1" fmla="*/ 0 h 64925"/>
                  <a:gd name="connsiteX2" fmla="*/ 0 w 43267"/>
                  <a:gd name="connsiteY2" fmla="*/ 0 h 64925"/>
                  <a:gd name="connsiteX3" fmla="*/ 21634 w 43267"/>
                  <a:gd name="connsiteY3" fmla="*/ 64926 h 6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67" h="64925">
                    <a:moveTo>
                      <a:pt x="21634" y="64926"/>
                    </a:moveTo>
                    <a:lnTo>
                      <a:pt x="43268" y="0"/>
                    </a:lnTo>
                    <a:lnTo>
                      <a:pt x="0" y="0"/>
                    </a:lnTo>
                    <a:lnTo>
                      <a:pt x="21634" y="64926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305" name="Graphic 3">
              <a:extLst>
                <a:ext uri="{FF2B5EF4-FFF2-40B4-BE49-F238E27FC236}">
                  <a16:creationId xmlns:a16="http://schemas.microsoft.com/office/drawing/2014/main" id="{0BD7FA5F-9C94-4B48-C9E1-611EFC9DDF1A}"/>
                </a:ext>
              </a:extLst>
            </p:cNvPr>
            <p:cNvGrpSpPr/>
            <p:nvPr/>
          </p:nvGrpSpPr>
          <p:grpSpPr>
            <a:xfrm>
              <a:off x="8078990" y="2827295"/>
              <a:ext cx="836795" cy="582169"/>
              <a:chOff x="8078990" y="2827295"/>
              <a:chExt cx="836795" cy="582169"/>
            </a:xfrm>
          </p:grpSpPr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98F180D0-5943-826B-E135-3B47D02E97BB}"/>
                  </a:ext>
                </a:extLst>
              </p:cNvPr>
              <p:cNvSpPr/>
              <p:nvPr/>
            </p:nvSpPr>
            <p:spPr>
              <a:xfrm>
                <a:off x="8078990" y="2827295"/>
                <a:ext cx="836795" cy="582169"/>
              </a:xfrm>
              <a:custGeom>
                <a:avLst/>
                <a:gdLst>
                  <a:gd name="connsiteX0" fmla="*/ 0 w 836795"/>
                  <a:gd name="connsiteY0" fmla="*/ 0 h 582169"/>
                  <a:gd name="connsiteX1" fmla="*/ 836796 w 836795"/>
                  <a:gd name="connsiteY1" fmla="*/ 0 h 582169"/>
                  <a:gd name="connsiteX2" fmla="*/ 836796 w 836795"/>
                  <a:gd name="connsiteY2" fmla="*/ 582170 h 582169"/>
                  <a:gd name="connsiteX3" fmla="*/ 0 w 836795"/>
                  <a:gd name="connsiteY3" fmla="*/ 582170 h 582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6795" h="582169">
                    <a:moveTo>
                      <a:pt x="0" y="0"/>
                    </a:moveTo>
                    <a:lnTo>
                      <a:pt x="836796" y="0"/>
                    </a:lnTo>
                    <a:lnTo>
                      <a:pt x="836796" y="582170"/>
                    </a:lnTo>
                    <a:lnTo>
                      <a:pt x="0" y="582170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DA7C7678-4188-3E28-A628-21BB79651694}"/>
                  </a:ext>
                </a:extLst>
              </p:cNvPr>
              <p:cNvSpPr/>
              <p:nvPr/>
            </p:nvSpPr>
            <p:spPr>
              <a:xfrm>
                <a:off x="8141007" y="2848937"/>
                <a:ext cx="774490" cy="560239"/>
              </a:xfrm>
              <a:custGeom>
                <a:avLst/>
                <a:gdLst>
                  <a:gd name="connsiteX0" fmla="*/ 774491 w 774490"/>
                  <a:gd name="connsiteY0" fmla="*/ 560239 h 560239"/>
                  <a:gd name="connsiteX1" fmla="*/ 89420 w 774490"/>
                  <a:gd name="connsiteY1" fmla="*/ 560239 h 560239"/>
                  <a:gd name="connsiteX2" fmla="*/ 89420 w 774490"/>
                  <a:gd name="connsiteY2" fmla="*/ 0 h 560239"/>
                  <a:gd name="connsiteX3" fmla="*/ 0 w 774490"/>
                  <a:gd name="connsiteY3" fmla="*/ 0 h 560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490" h="560239">
                    <a:moveTo>
                      <a:pt x="774491" y="560239"/>
                    </a:moveTo>
                    <a:lnTo>
                      <a:pt x="89420" y="560239"/>
                    </a:lnTo>
                    <a:lnTo>
                      <a:pt x="89420" y="0"/>
                    </a:lnTo>
                    <a:lnTo>
                      <a:pt x="0" y="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1620BE93-C88A-91E8-B23F-E295714249DC}"/>
                  </a:ext>
                </a:extLst>
              </p:cNvPr>
              <p:cNvSpPr/>
              <p:nvPr/>
            </p:nvSpPr>
            <p:spPr>
              <a:xfrm>
                <a:off x="8078990" y="2827295"/>
                <a:ext cx="64901" cy="43283"/>
              </a:xfrm>
              <a:custGeom>
                <a:avLst/>
                <a:gdLst>
                  <a:gd name="connsiteX0" fmla="*/ 0 w 64901"/>
                  <a:gd name="connsiteY0" fmla="*/ 21642 h 43283"/>
                  <a:gd name="connsiteX1" fmla="*/ 64901 w 64901"/>
                  <a:gd name="connsiteY1" fmla="*/ 43284 h 43283"/>
                  <a:gd name="connsiteX2" fmla="*/ 64901 w 64901"/>
                  <a:gd name="connsiteY2" fmla="*/ 0 h 43283"/>
                  <a:gd name="connsiteX3" fmla="*/ 0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0" y="21642"/>
                    </a:moveTo>
                    <a:lnTo>
                      <a:pt x="64901" y="43284"/>
                    </a:lnTo>
                    <a:lnTo>
                      <a:pt x="64901" y="0"/>
                    </a:lnTo>
                    <a:lnTo>
                      <a:pt x="0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309" name="Graphic 3">
              <a:extLst>
                <a:ext uri="{FF2B5EF4-FFF2-40B4-BE49-F238E27FC236}">
                  <a16:creationId xmlns:a16="http://schemas.microsoft.com/office/drawing/2014/main" id="{AA981D6F-CE96-3CBF-D9A1-72DB7BD806E1}"/>
                </a:ext>
              </a:extLst>
            </p:cNvPr>
            <p:cNvGrpSpPr/>
            <p:nvPr/>
          </p:nvGrpSpPr>
          <p:grpSpPr>
            <a:xfrm>
              <a:off x="7458821" y="2812867"/>
              <a:ext cx="1456965" cy="596597"/>
              <a:chOff x="7458821" y="2812867"/>
              <a:chExt cx="1456965" cy="596597"/>
            </a:xfrm>
          </p:grpSpPr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785FCE66-C6A2-50DB-8ADA-5D3074B31640}"/>
                  </a:ext>
                </a:extLst>
              </p:cNvPr>
              <p:cNvSpPr/>
              <p:nvPr/>
            </p:nvSpPr>
            <p:spPr>
              <a:xfrm>
                <a:off x="7458821" y="2812867"/>
                <a:ext cx="1456965" cy="596597"/>
              </a:xfrm>
              <a:custGeom>
                <a:avLst/>
                <a:gdLst>
                  <a:gd name="connsiteX0" fmla="*/ 0 w 1456965"/>
                  <a:gd name="connsiteY0" fmla="*/ 0 h 596597"/>
                  <a:gd name="connsiteX1" fmla="*/ 1456965 w 1456965"/>
                  <a:gd name="connsiteY1" fmla="*/ 0 h 596597"/>
                  <a:gd name="connsiteX2" fmla="*/ 1456965 w 1456965"/>
                  <a:gd name="connsiteY2" fmla="*/ 596598 h 596597"/>
                  <a:gd name="connsiteX3" fmla="*/ 0 w 1456965"/>
                  <a:gd name="connsiteY3" fmla="*/ 596598 h 596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6965" h="596597">
                    <a:moveTo>
                      <a:pt x="0" y="0"/>
                    </a:moveTo>
                    <a:lnTo>
                      <a:pt x="1456965" y="0"/>
                    </a:lnTo>
                    <a:lnTo>
                      <a:pt x="1456965" y="596598"/>
                    </a:lnTo>
                    <a:lnTo>
                      <a:pt x="0" y="596598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54E6AC3C-D268-4B7E-E85D-A1C5F9B5A1F3}"/>
                  </a:ext>
                </a:extLst>
              </p:cNvPr>
              <p:cNvSpPr/>
              <p:nvPr/>
            </p:nvSpPr>
            <p:spPr>
              <a:xfrm>
                <a:off x="7520838" y="2834509"/>
                <a:ext cx="1394659" cy="574667"/>
              </a:xfrm>
              <a:custGeom>
                <a:avLst/>
                <a:gdLst>
                  <a:gd name="connsiteX0" fmla="*/ 1394660 w 1394659"/>
                  <a:gd name="connsiteY0" fmla="*/ 574667 h 574667"/>
                  <a:gd name="connsiteX1" fmla="*/ 38941 w 1394659"/>
                  <a:gd name="connsiteY1" fmla="*/ 574667 h 574667"/>
                  <a:gd name="connsiteX2" fmla="*/ 38941 w 1394659"/>
                  <a:gd name="connsiteY2" fmla="*/ 0 h 574667"/>
                  <a:gd name="connsiteX3" fmla="*/ 0 w 1394659"/>
                  <a:gd name="connsiteY3" fmla="*/ 0 h 57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59" h="574667">
                    <a:moveTo>
                      <a:pt x="1394660" y="574667"/>
                    </a:moveTo>
                    <a:lnTo>
                      <a:pt x="38941" y="574667"/>
                    </a:lnTo>
                    <a:lnTo>
                      <a:pt x="38941" y="0"/>
                    </a:lnTo>
                    <a:lnTo>
                      <a:pt x="0" y="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F1025563-8CC9-ED9A-ED94-750A8A1B04EB}"/>
                  </a:ext>
                </a:extLst>
              </p:cNvPr>
              <p:cNvSpPr/>
              <p:nvPr/>
            </p:nvSpPr>
            <p:spPr>
              <a:xfrm>
                <a:off x="7458821" y="2812867"/>
                <a:ext cx="64901" cy="43283"/>
              </a:xfrm>
              <a:custGeom>
                <a:avLst/>
                <a:gdLst>
                  <a:gd name="connsiteX0" fmla="*/ 0 w 64901"/>
                  <a:gd name="connsiteY0" fmla="*/ 21642 h 43283"/>
                  <a:gd name="connsiteX1" fmla="*/ 64901 w 64901"/>
                  <a:gd name="connsiteY1" fmla="*/ 43284 h 43283"/>
                  <a:gd name="connsiteX2" fmla="*/ 64901 w 64901"/>
                  <a:gd name="connsiteY2" fmla="*/ 0 h 43283"/>
                  <a:gd name="connsiteX3" fmla="*/ 0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0" y="21642"/>
                    </a:moveTo>
                    <a:lnTo>
                      <a:pt x="64901" y="43284"/>
                    </a:lnTo>
                    <a:lnTo>
                      <a:pt x="64901" y="0"/>
                    </a:lnTo>
                    <a:lnTo>
                      <a:pt x="0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313" name="Graphic 3">
              <a:extLst>
                <a:ext uri="{FF2B5EF4-FFF2-40B4-BE49-F238E27FC236}">
                  <a16:creationId xmlns:a16="http://schemas.microsoft.com/office/drawing/2014/main" id="{500DB42F-498E-680B-E673-D020DE066834}"/>
                </a:ext>
              </a:extLst>
            </p:cNvPr>
            <p:cNvGrpSpPr/>
            <p:nvPr/>
          </p:nvGrpSpPr>
          <p:grpSpPr>
            <a:xfrm>
              <a:off x="6680003" y="2831190"/>
              <a:ext cx="2235782" cy="578274"/>
              <a:chOff x="6680003" y="2831190"/>
              <a:chExt cx="2235782" cy="578274"/>
            </a:xfrm>
          </p:grpSpPr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C627E223-FCE6-6F5A-CEB6-8A00D5011597}"/>
                  </a:ext>
                </a:extLst>
              </p:cNvPr>
              <p:cNvSpPr/>
              <p:nvPr/>
            </p:nvSpPr>
            <p:spPr>
              <a:xfrm>
                <a:off x="6680003" y="2831190"/>
                <a:ext cx="2235782" cy="578274"/>
              </a:xfrm>
              <a:custGeom>
                <a:avLst/>
                <a:gdLst>
                  <a:gd name="connsiteX0" fmla="*/ 0 w 2235782"/>
                  <a:gd name="connsiteY0" fmla="*/ 0 h 578274"/>
                  <a:gd name="connsiteX1" fmla="*/ 2235783 w 2235782"/>
                  <a:gd name="connsiteY1" fmla="*/ 0 h 578274"/>
                  <a:gd name="connsiteX2" fmla="*/ 2235783 w 2235782"/>
                  <a:gd name="connsiteY2" fmla="*/ 578274 h 578274"/>
                  <a:gd name="connsiteX3" fmla="*/ 0 w 2235782"/>
                  <a:gd name="connsiteY3" fmla="*/ 578274 h 57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5782" h="578274">
                    <a:moveTo>
                      <a:pt x="0" y="0"/>
                    </a:moveTo>
                    <a:lnTo>
                      <a:pt x="2235783" y="0"/>
                    </a:lnTo>
                    <a:lnTo>
                      <a:pt x="2235783" y="578274"/>
                    </a:lnTo>
                    <a:lnTo>
                      <a:pt x="0" y="57827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4293B0D9-7FFA-129C-014D-1E28E5FF3F07}"/>
                  </a:ext>
                </a:extLst>
              </p:cNvPr>
              <p:cNvSpPr/>
              <p:nvPr/>
            </p:nvSpPr>
            <p:spPr>
              <a:xfrm>
                <a:off x="6742020" y="2852832"/>
                <a:ext cx="2173477" cy="556343"/>
              </a:xfrm>
              <a:custGeom>
                <a:avLst/>
                <a:gdLst>
                  <a:gd name="connsiteX0" fmla="*/ 2173477 w 2173477"/>
                  <a:gd name="connsiteY0" fmla="*/ 556344 h 556343"/>
                  <a:gd name="connsiteX1" fmla="*/ 111054 w 2173477"/>
                  <a:gd name="connsiteY1" fmla="*/ 556344 h 556343"/>
                  <a:gd name="connsiteX2" fmla="*/ 111054 w 2173477"/>
                  <a:gd name="connsiteY2" fmla="*/ 0 h 556343"/>
                  <a:gd name="connsiteX3" fmla="*/ 0 w 2173477"/>
                  <a:gd name="connsiteY3" fmla="*/ 0 h 55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3477" h="556343">
                    <a:moveTo>
                      <a:pt x="2173477" y="556344"/>
                    </a:moveTo>
                    <a:lnTo>
                      <a:pt x="111054" y="556344"/>
                    </a:lnTo>
                    <a:lnTo>
                      <a:pt x="111054" y="0"/>
                    </a:lnTo>
                    <a:lnTo>
                      <a:pt x="0" y="0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0F017098-854E-01BA-E5B4-3A6136B8F292}"/>
                  </a:ext>
                </a:extLst>
              </p:cNvPr>
              <p:cNvSpPr/>
              <p:nvPr/>
            </p:nvSpPr>
            <p:spPr>
              <a:xfrm>
                <a:off x="6680003" y="2831190"/>
                <a:ext cx="64901" cy="43283"/>
              </a:xfrm>
              <a:custGeom>
                <a:avLst/>
                <a:gdLst>
                  <a:gd name="connsiteX0" fmla="*/ 0 w 64901"/>
                  <a:gd name="connsiteY0" fmla="*/ 21642 h 43283"/>
                  <a:gd name="connsiteX1" fmla="*/ 64901 w 64901"/>
                  <a:gd name="connsiteY1" fmla="*/ 43284 h 43283"/>
                  <a:gd name="connsiteX2" fmla="*/ 64901 w 64901"/>
                  <a:gd name="connsiteY2" fmla="*/ 0 h 43283"/>
                  <a:gd name="connsiteX3" fmla="*/ 0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0" y="21642"/>
                    </a:moveTo>
                    <a:lnTo>
                      <a:pt x="64901" y="43284"/>
                    </a:lnTo>
                    <a:lnTo>
                      <a:pt x="64901" y="0"/>
                    </a:lnTo>
                    <a:lnTo>
                      <a:pt x="0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317" name="Graphic 3">
              <a:extLst>
                <a:ext uri="{FF2B5EF4-FFF2-40B4-BE49-F238E27FC236}">
                  <a16:creationId xmlns:a16="http://schemas.microsoft.com/office/drawing/2014/main" id="{2468B70E-6281-B3F2-E71A-1A230806CD6C}"/>
                </a:ext>
              </a:extLst>
            </p:cNvPr>
            <p:cNvGrpSpPr/>
            <p:nvPr/>
          </p:nvGrpSpPr>
          <p:grpSpPr>
            <a:xfrm>
              <a:off x="7487521" y="340341"/>
              <a:ext cx="432" cy="432"/>
              <a:chOff x="7487521" y="340341"/>
              <a:chExt cx="432" cy="432"/>
            </a:xfrm>
            <a:noFill/>
          </p:grpSpPr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E26CF5A0-A966-FE62-B5D1-A018CB272DA5}"/>
                  </a:ext>
                </a:extLst>
              </p:cNvPr>
              <p:cNvSpPr/>
              <p:nvPr/>
            </p:nvSpPr>
            <p:spPr>
              <a:xfrm>
                <a:off x="7487521" y="340341"/>
                <a:ext cx="432" cy="432"/>
              </a:xfrm>
              <a:custGeom>
                <a:avLst/>
                <a:gdLst>
                  <a:gd name="connsiteX0" fmla="*/ 0 w 432"/>
                  <a:gd name="connsiteY0" fmla="*/ 0 h 432"/>
                  <a:gd name="connsiteX1" fmla="*/ 433 w 432"/>
                  <a:gd name="connsiteY1" fmla="*/ 0 h 432"/>
                  <a:gd name="connsiteX2" fmla="*/ 433 w 432"/>
                  <a:gd name="connsiteY2" fmla="*/ 433 h 432"/>
                  <a:gd name="connsiteX3" fmla="*/ 0 w 432"/>
                  <a:gd name="connsiteY3" fmla="*/ 433 h 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" h="432">
                    <a:moveTo>
                      <a:pt x="0" y="0"/>
                    </a:moveTo>
                    <a:lnTo>
                      <a:pt x="433" y="0"/>
                    </a:lnTo>
                    <a:lnTo>
                      <a:pt x="433" y="433"/>
                    </a:lnTo>
                    <a:lnTo>
                      <a:pt x="0" y="433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E0A1F1B9-CE85-4DAD-E987-05A10690BB2F}"/>
                  </a:ext>
                </a:extLst>
              </p:cNvPr>
              <p:cNvSpPr/>
              <p:nvPr/>
            </p:nvSpPr>
            <p:spPr>
              <a:xfrm>
                <a:off x="7487666" y="340485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320" name="Graphic 3">
              <a:extLst>
                <a:ext uri="{FF2B5EF4-FFF2-40B4-BE49-F238E27FC236}">
                  <a16:creationId xmlns:a16="http://schemas.microsoft.com/office/drawing/2014/main" id="{2DFF76D8-3AE7-5ADE-52FD-E103FED37799}"/>
                </a:ext>
              </a:extLst>
            </p:cNvPr>
            <p:cNvGrpSpPr/>
            <p:nvPr/>
          </p:nvGrpSpPr>
          <p:grpSpPr>
            <a:xfrm>
              <a:off x="7487521" y="340341"/>
              <a:ext cx="2769705" cy="4135063"/>
              <a:chOff x="7487521" y="340341"/>
              <a:chExt cx="2769705" cy="4135063"/>
            </a:xfrm>
          </p:grpSpPr>
          <p:sp>
            <p:nvSpPr>
              <p:cNvPr id="321" name="Freeform: Shape 320">
                <a:extLst>
                  <a:ext uri="{FF2B5EF4-FFF2-40B4-BE49-F238E27FC236}">
                    <a16:creationId xmlns:a16="http://schemas.microsoft.com/office/drawing/2014/main" id="{17186FBC-DF6F-1CDF-83C0-B546827E8E3B}"/>
                  </a:ext>
                </a:extLst>
              </p:cNvPr>
              <p:cNvSpPr/>
              <p:nvPr/>
            </p:nvSpPr>
            <p:spPr>
              <a:xfrm>
                <a:off x="7487521" y="340341"/>
                <a:ext cx="2769705" cy="4135063"/>
              </a:xfrm>
              <a:custGeom>
                <a:avLst/>
                <a:gdLst>
                  <a:gd name="connsiteX0" fmla="*/ 0 w 2769705"/>
                  <a:gd name="connsiteY0" fmla="*/ 0 h 4135063"/>
                  <a:gd name="connsiteX1" fmla="*/ 2769705 w 2769705"/>
                  <a:gd name="connsiteY1" fmla="*/ 0 h 4135063"/>
                  <a:gd name="connsiteX2" fmla="*/ 2769705 w 2769705"/>
                  <a:gd name="connsiteY2" fmla="*/ 4135064 h 4135063"/>
                  <a:gd name="connsiteX3" fmla="*/ 0 w 2769705"/>
                  <a:gd name="connsiteY3" fmla="*/ 4135064 h 4135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9705" h="4135063">
                    <a:moveTo>
                      <a:pt x="0" y="0"/>
                    </a:moveTo>
                    <a:lnTo>
                      <a:pt x="2769705" y="0"/>
                    </a:lnTo>
                    <a:lnTo>
                      <a:pt x="2769705" y="4135064"/>
                    </a:lnTo>
                    <a:lnTo>
                      <a:pt x="0" y="413506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22" name="Freeform: Shape 321">
                <a:extLst>
                  <a:ext uri="{FF2B5EF4-FFF2-40B4-BE49-F238E27FC236}">
                    <a16:creationId xmlns:a16="http://schemas.microsoft.com/office/drawing/2014/main" id="{B746D4A1-E752-EA0E-626A-C76B009FA3FD}"/>
                  </a:ext>
                </a:extLst>
              </p:cNvPr>
              <p:cNvSpPr/>
              <p:nvPr/>
            </p:nvSpPr>
            <p:spPr>
              <a:xfrm>
                <a:off x="7487666" y="340485"/>
                <a:ext cx="2769272" cy="4113132"/>
              </a:xfrm>
              <a:custGeom>
                <a:avLst/>
                <a:gdLst>
                  <a:gd name="connsiteX0" fmla="*/ 0 w 2769272"/>
                  <a:gd name="connsiteY0" fmla="*/ 0 h 4113132"/>
                  <a:gd name="connsiteX1" fmla="*/ 2769273 w 2769272"/>
                  <a:gd name="connsiteY1" fmla="*/ 0 h 4113132"/>
                  <a:gd name="connsiteX2" fmla="*/ 2769273 w 2769272"/>
                  <a:gd name="connsiteY2" fmla="*/ 4113133 h 4113132"/>
                  <a:gd name="connsiteX3" fmla="*/ 985060 w 2769272"/>
                  <a:gd name="connsiteY3" fmla="*/ 4113133 h 411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9272" h="4113132">
                    <a:moveTo>
                      <a:pt x="0" y="0"/>
                    </a:moveTo>
                    <a:lnTo>
                      <a:pt x="2769273" y="0"/>
                    </a:lnTo>
                    <a:lnTo>
                      <a:pt x="2769273" y="4113133"/>
                    </a:lnTo>
                    <a:lnTo>
                      <a:pt x="985060" y="4113133"/>
                    </a:ln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23" name="Freeform: Shape 322">
                <a:extLst>
                  <a:ext uri="{FF2B5EF4-FFF2-40B4-BE49-F238E27FC236}">
                    <a16:creationId xmlns:a16="http://schemas.microsoft.com/office/drawing/2014/main" id="{A4E3417A-267A-9501-4397-F6521B81E63F}"/>
                  </a:ext>
                </a:extLst>
              </p:cNvPr>
              <p:cNvSpPr/>
              <p:nvPr/>
            </p:nvSpPr>
            <p:spPr>
              <a:xfrm>
                <a:off x="8410708" y="4431976"/>
                <a:ext cx="64901" cy="43283"/>
              </a:xfrm>
              <a:custGeom>
                <a:avLst/>
                <a:gdLst>
                  <a:gd name="connsiteX0" fmla="*/ 0 w 64901"/>
                  <a:gd name="connsiteY0" fmla="*/ 21642 h 43283"/>
                  <a:gd name="connsiteX1" fmla="*/ 64901 w 64901"/>
                  <a:gd name="connsiteY1" fmla="*/ 43284 h 43283"/>
                  <a:gd name="connsiteX2" fmla="*/ 64901 w 64901"/>
                  <a:gd name="connsiteY2" fmla="*/ 0 h 43283"/>
                  <a:gd name="connsiteX3" fmla="*/ 0 w 64901"/>
                  <a:gd name="connsiteY3" fmla="*/ 21642 h 4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901" h="43283">
                    <a:moveTo>
                      <a:pt x="0" y="21642"/>
                    </a:moveTo>
                    <a:lnTo>
                      <a:pt x="64901" y="43284"/>
                    </a:lnTo>
                    <a:lnTo>
                      <a:pt x="64901" y="0"/>
                    </a:lnTo>
                    <a:lnTo>
                      <a:pt x="0" y="21642"/>
                    </a:lnTo>
                    <a:close/>
                  </a:path>
                </a:pathLst>
              </a:custGeom>
              <a:solidFill>
                <a:srgbClr val="000000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324" name="Graphic 3">
              <a:extLst>
                <a:ext uri="{FF2B5EF4-FFF2-40B4-BE49-F238E27FC236}">
                  <a16:creationId xmlns:a16="http://schemas.microsoft.com/office/drawing/2014/main" id="{3E4D9B28-DE65-9246-CF5B-4C0B112ED8F9}"/>
                </a:ext>
              </a:extLst>
            </p:cNvPr>
            <p:cNvGrpSpPr/>
            <p:nvPr/>
          </p:nvGrpSpPr>
          <p:grpSpPr>
            <a:xfrm>
              <a:off x="10949076" y="261131"/>
              <a:ext cx="721271" cy="138941"/>
              <a:chOff x="10949076" y="261131"/>
              <a:chExt cx="721271" cy="138941"/>
            </a:xfrm>
          </p:grpSpPr>
          <p:sp>
            <p:nvSpPr>
              <p:cNvPr id="325" name="Freeform: Shape 324">
                <a:extLst>
                  <a:ext uri="{FF2B5EF4-FFF2-40B4-BE49-F238E27FC236}">
                    <a16:creationId xmlns:a16="http://schemas.microsoft.com/office/drawing/2014/main" id="{2901AE60-577D-A35A-CFF6-1563AE48A75D}"/>
                  </a:ext>
                </a:extLst>
              </p:cNvPr>
              <p:cNvSpPr/>
              <p:nvPr/>
            </p:nvSpPr>
            <p:spPr>
              <a:xfrm>
                <a:off x="10949076" y="261131"/>
                <a:ext cx="721271" cy="138941"/>
              </a:xfrm>
              <a:custGeom>
                <a:avLst/>
                <a:gdLst>
                  <a:gd name="connsiteX0" fmla="*/ 0 w 721271"/>
                  <a:gd name="connsiteY0" fmla="*/ 0 h 138941"/>
                  <a:gd name="connsiteX1" fmla="*/ 721271 w 721271"/>
                  <a:gd name="connsiteY1" fmla="*/ 0 h 138941"/>
                  <a:gd name="connsiteX2" fmla="*/ 721271 w 721271"/>
                  <a:gd name="connsiteY2" fmla="*/ 138942 h 138941"/>
                  <a:gd name="connsiteX3" fmla="*/ 0 w 721271"/>
                  <a:gd name="connsiteY3" fmla="*/ 138942 h 13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271" h="138941">
                    <a:moveTo>
                      <a:pt x="0" y="0"/>
                    </a:moveTo>
                    <a:lnTo>
                      <a:pt x="721271" y="0"/>
                    </a:lnTo>
                    <a:lnTo>
                      <a:pt x="721271" y="138942"/>
                    </a:lnTo>
                    <a:lnTo>
                      <a:pt x="0" y="138942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26" name="Freeform: Shape 325">
                <a:extLst>
                  <a:ext uri="{FF2B5EF4-FFF2-40B4-BE49-F238E27FC236}">
                    <a16:creationId xmlns:a16="http://schemas.microsoft.com/office/drawing/2014/main" id="{8A81CDF6-94AE-1C66-3539-90944303969B}"/>
                  </a:ext>
                </a:extLst>
              </p:cNvPr>
              <p:cNvSpPr/>
              <p:nvPr/>
            </p:nvSpPr>
            <p:spPr>
              <a:xfrm>
                <a:off x="10949076" y="261131"/>
                <a:ext cx="721127" cy="138797"/>
              </a:xfrm>
              <a:custGeom>
                <a:avLst/>
                <a:gdLst>
                  <a:gd name="connsiteX0" fmla="*/ 360564 w 721127"/>
                  <a:gd name="connsiteY0" fmla="*/ 138797 h 138797"/>
                  <a:gd name="connsiteX1" fmla="*/ 0 w 721127"/>
                  <a:gd name="connsiteY1" fmla="*/ 138797 h 138797"/>
                  <a:gd name="connsiteX2" fmla="*/ 0 w 721127"/>
                  <a:gd name="connsiteY2" fmla="*/ 0 h 138797"/>
                  <a:gd name="connsiteX3" fmla="*/ 721127 w 721127"/>
                  <a:gd name="connsiteY3" fmla="*/ 0 h 138797"/>
                  <a:gd name="connsiteX4" fmla="*/ 721127 w 721127"/>
                  <a:gd name="connsiteY4" fmla="*/ 138797 h 138797"/>
                  <a:gd name="connsiteX5" fmla="*/ 360564 w 721127"/>
                  <a:gd name="connsiteY5" fmla="*/ 138797 h 13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21127" h="138797">
                    <a:moveTo>
                      <a:pt x="360564" y="138797"/>
                    </a:moveTo>
                    <a:lnTo>
                      <a:pt x="0" y="138797"/>
                    </a:lnTo>
                    <a:lnTo>
                      <a:pt x="0" y="0"/>
                    </a:lnTo>
                    <a:lnTo>
                      <a:pt x="721127" y="0"/>
                    </a:lnTo>
                    <a:lnTo>
                      <a:pt x="721127" y="138797"/>
                    </a:lnTo>
                    <a:lnTo>
                      <a:pt x="360564" y="138797"/>
                    </a:lnTo>
                    <a:close/>
                  </a:path>
                </a:pathLst>
              </a:custGeom>
              <a:solidFill>
                <a:srgbClr val="FF99CC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27" name="TextBox 326">
                <a:extLst>
                  <a:ext uri="{FF2B5EF4-FFF2-40B4-BE49-F238E27FC236}">
                    <a16:creationId xmlns:a16="http://schemas.microsoft.com/office/drawing/2014/main" id="{D6C3F659-1E7E-8DDB-69D7-128081565BF3}"/>
                  </a:ext>
                </a:extLst>
              </p:cNvPr>
              <p:cNvSpPr txBox="1"/>
              <p:nvPr/>
            </p:nvSpPr>
            <p:spPr>
              <a:xfrm>
                <a:off x="10893692" y="233591"/>
                <a:ext cx="700360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Web Service</a:t>
                </a:r>
              </a:p>
            </p:txBody>
          </p:sp>
        </p:grpSp>
        <p:grpSp>
          <p:nvGrpSpPr>
            <p:cNvPr id="328" name="Graphic 3">
              <a:extLst>
                <a:ext uri="{FF2B5EF4-FFF2-40B4-BE49-F238E27FC236}">
                  <a16:creationId xmlns:a16="http://schemas.microsoft.com/office/drawing/2014/main" id="{A5B71768-E39E-1EB8-3C85-D9810A6E28BE}"/>
                </a:ext>
              </a:extLst>
            </p:cNvPr>
            <p:cNvGrpSpPr/>
            <p:nvPr/>
          </p:nvGrpSpPr>
          <p:grpSpPr>
            <a:xfrm>
              <a:off x="10949076" y="443213"/>
              <a:ext cx="721271" cy="144424"/>
              <a:chOff x="10949076" y="443213"/>
              <a:chExt cx="721271" cy="144424"/>
            </a:xfrm>
          </p:grpSpPr>
          <p:sp>
            <p:nvSpPr>
              <p:cNvPr id="329" name="Freeform: Shape 328">
                <a:extLst>
                  <a:ext uri="{FF2B5EF4-FFF2-40B4-BE49-F238E27FC236}">
                    <a16:creationId xmlns:a16="http://schemas.microsoft.com/office/drawing/2014/main" id="{9DB5D22C-AA1D-F558-8904-E21B57877499}"/>
                  </a:ext>
                </a:extLst>
              </p:cNvPr>
              <p:cNvSpPr/>
              <p:nvPr/>
            </p:nvSpPr>
            <p:spPr>
              <a:xfrm>
                <a:off x="10949076" y="443213"/>
                <a:ext cx="721271" cy="144424"/>
              </a:xfrm>
              <a:custGeom>
                <a:avLst/>
                <a:gdLst>
                  <a:gd name="connsiteX0" fmla="*/ 0 w 721271"/>
                  <a:gd name="connsiteY0" fmla="*/ 0 h 144424"/>
                  <a:gd name="connsiteX1" fmla="*/ 721271 w 721271"/>
                  <a:gd name="connsiteY1" fmla="*/ 0 h 144424"/>
                  <a:gd name="connsiteX2" fmla="*/ 721271 w 721271"/>
                  <a:gd name="connsiteY2" fmla="*/ 144424 h 144424"/>
                  <a:gd name="connsiteX3" fmla="*/ 0 w 721271"/>
                  <a:gd name="connsiteY3" fmla="*/ 144424 h 14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271" h="144424">
                    <a:moveTo>
                      <a:pt x="0" y="0"/>
                    </a:moveTo>
                    <a:lnTo>
                      <a:pt x="721271" y="0"/>
                    </a:lnTo>
                    <a:lnTo>
                      <a:pt x="721271" y="144424"/>
                    </a:lnTo>
                    <a:lnTo>
                      <a:pt x="0" y="14442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30" name="Freeform: Shape 329">
                <a:extLst>
                  <a:ext uri="{FF2B5EF4-FFF2-40B4-BE49-F238E27FC236}">
                    <a16:creationId xmlns:a16="http://schemas.microsoft.com/office/drawing/2014/main" id="{C0361701-3AE5-FC98-34FD-9CD33ED82464}"/>
                  </a:ext>
                </a:extLst>
              </p:cNvPr>
              <p:cNvSpPr/>
              <p:nvPr/>
            </p:nvSpPr>
            <p:spPr>
              <a:xfrm>
                <a:off x="10949076" y="443213"/>
                <a:ext cx="721127" cy="144279"/>
              </a:xfrm>
              <a:custGeom>
                <a:avLst/>
                <a:gdLst>
                  <a:gd name="connsiteX0" fmla="*/ 360564 w 721127"/>
                  <a:gd name="connsiteY0" fmla="*/ 144280 h 144279"/>
                  <a:gd name="connsiteX1" fmla="*/ 0 w 721127"/>
                  <a:gd name="connsiteY1" fmla="*/ 144280 h 144279"/>
                  <a:gd name="connsiteX2" fmla="*/ 0 w 721127"/>
                  <a:gd name="connsiteY2" fmla="*/ 0 h 144279"/>
                  <a:gd name="connsiteX3" fmla="*/ 721127 w 721127"/>
                  <a:gd name="connsiteY3" fmla="*/ 0 h 144279"/>
                  <a:gd name="connsiteX4" fmla="*/ 721127 w 721127"/>
                  <a:gd name="connsiteY4" fmla="*/ 144280 h 144279"/>
                  <a:gd name="connsiteX5" fmla="*/ 360564 w 721127"/>
                  <a:gd name="connsiteY5" fmla="*/ 144280 h 144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21127" h="144279">
                    <a:moveTo>
                      <a:pt x="360564" y="144280"/>
                    </a:moveTo>
                    <a:lnTo>
                      <a:pt x="0" y="144280"/>
                    </a:lnTo>
                    <a:lnTo>
                      <a:pt x="0" y="0"/>
                    </a:lnTo>
                    <a:lnTo>
                      <a:pt x="721127" y="0"/>
                    </a:lnTo>
                    <a:lnTo>
                      <a:pt x="721127" y="144280"/>
                    </a:lnTo>
                    <a:lnTo>
                      <a:pt x="360564" y="144280"/>
                    </a:lnTo>
                    <a:close/>
                  </a:path>
                </a:pathLst>
              </a:custGeom>
              <a:solidFill>
                <a:srgbClr val="FFCC99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31" name="TextBox 330">
                <a:extLst>
                  <a:ext uri="{FF2B5EF4-FFF2-40B4-BE49-F238E27FC236}">
                    <a16:creationId xmlns:a16="http://schemas.microsoft.com/office/drawing/2014/main" id="{40B3C443-CCE7-B56F-C0C3-C28F5ACFC541}"/>
                  </a:ext>
                </a:extLst>
              </p:cNvPr>
              <p:cNvSpPr txBox="1"/>
              <p:nvPr/>
            </p:nvSpPr>
            <p:spPr>
              <a:xfrm>
                <a:off x="10893692" y="415672"/>
                <a:ext cx="737859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GPU Process</a:t>
                </a:r>
              </a:p>
            </p:txBody>
          </p:sp>
        </p:grpSp>
        <p:grpSp>
          <p:nvGrpSpPr>
            <p:cNvPr id="332" name="Graphic 3">
              <a:extLst>
                <a:ext uri="{FF2B5EF4-FFF2-40B4-BE49-F238E27FC236}">
                  <a16:creationId xmlns:a16="http://schemas.microsoft.com/office/drawing/2014/main" id="{C94A6074-4C39-B93B-AEF0-2B6F7A6161E6}"/>
                </a:ext>
              </a:extLst>
            </p:cNvPr>
            <p:cNvGrpSpPr/>
            <p:nvPr/>
          </p:nvGrpSpPr>
          <p:grpSpPr>
            <a:xfrm>
              <a:off x="10934653" y="630777"/>
              <a:ext cx="735693" cy="158852"/>
              <a:chOff x="10934653" y="630777"/>
              <a:chExt cx="735693" cy="158852"/>
            </a:xfrm>
          </p:grpSpPr>
          <p:sp>
            <p:nvSpPr>
              <p:cNvPr id="333" name="Freeform: Shape 332">
                <a:extLst>
                  <a:ext uri="{FF2B5EF4-FFF2-40B4-BE49-F238E27FC236}">
                    <a16:creationId xmlns:a16="http://schemas.microsoft.com/office/drawing/2014/main" id="{C5B56B86-700F-B5F8-E1EE-A3BE90585AF8}"/>
                  </a:ext>
                </a:extLst>
              </p:cNvPr>
              <p:cNvSpPr/>
              <p:nvPr/>
            </p:nvSpPr>
            <p:spPr>
              <a:xfrm>
                <a:off x="10934653" y="630777"/>
                <a:ext cx="735693" cy="158852"/>
              </a:xfrm>
              <a:custGeom>
                <a:avLst/>
                <a:gdLst>
                  <a:gd name="connsiteX0" fmla="*/ 0 w 735693"/>
                  <a:gd name="connsiteY0" fmla="*/ 0 h 158852"/>
                  <a:gd name="connsiteX1" fmla="*/ 735694 w 735693"/>
                  <a:gd name="connsiteY1" fmla="*/ 0 h 158852"/>
                  <a:gd name="connsiteX2" fmla="*/ 735694 w 735693"/>
                  <a:gd name="connsiteY2" fmla="*/ 158852 h 158852"/>
                  <a:gd name="connsiteX3" fmla="*/ 0 w 735693"/>
                  <a:gd name="connsiteY3" fmla="*/ 158852 h 158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5693" h="158852">
                    <a:moveTo>
                      <a:pt x="0" y="0"/>
                    </a:moveTo>
                    <a:lnTo>
                      <a:pt x="735694" y="0"/>
                    </a:lnTo>
                    <a:lnTo>
                      <a:pt x="735694" y="158852"/>
                    </a:lnTo>
                    <a:lnTo>
                      <a:pt x="0" y="158852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9134D002-10D9-EF95-B4DE-A88BD4067A32}"/>
                  </a:ext>
                </a:extLst>
              </p:cNvPr>
              <p:cNvSpPr/>
              <p:nvPr/>
            </p:nvSpPr>
            <p:spPr>
              <a:xfrm>
                <a:off x="10934653" y="630777"/>
                <a:ext cx="735549" cy="158707"/>
              </a:xfrm>
              <a:custGeom>
                <a:avLst/>
                <a:gdLst>
                  <a:gd name="connsiteX0" fmla="*/ 367775 w 735549"/>
                  <a:gd name="connsiteY0" fmla="*/ 158708 h 158707"/>
                  <a:gd name="connsiteX1" fmla="*/ 0 w 735549"/>
                  <a:gd name="connsiteY1" fmla="*/ 158708 h 158707"/>
                  <a:gd name="connsiteX2" fmla="*/ 0 w 735549"/>
                  <a:gd name="connsiteY2" fmla="*/ 0 h 158707"/>
                  <a:gd name="connsiteX3" fmla="*/ 735550 w 735549"/>
                  <a:gd name="connsiteY3" fmla="*/ 0 h 158707"/>
                  <a:gd name="connsiteX4" fmla="*/ 735550 w 735549"/>
                  <a:gd name="connsiteY4" fmla="*/ 158708 h 158707"/>
                  <a:gd name="connsiteX5" fmla="*/ 367775 w 735549"/>
                  <a:gd name="connsiteY5" fmla="*/ 158708 h 15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5549" h="158707">
                    <a:moveTo>
                      <a:pt x="367775" y="158708"/>
                    </a:moveTo>
                    <a:lnTo>
                      <a:pt x="0" y="158708"/>
                    </a:lnTo>
                    <a:lnTo>
                      <a:pt x="0" y="0"/>
                    </a:lnTo>
                    <a:lnTo>
                      <a:pt x="735550" y="0"/>
                    </a:lnTo>
                    <a:lnTo>
                      <a:pt x="735550" y="158708"/>
                    </a:lnTo>
                    <a:lnTo>
                      <a:pt x="367775" y="158708"/>
                    </a:lnTo>
                    <a:close/>
                  </a:path>
                </a:pathLst>
              </a:custGeom>
              <a:solidFill>
                <a:srgbClr val="CFE7F5"/>
              </a:solidFill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35" name="TextBox 334">
                <a:extLst>
                  <a:ext uri="{FF2B5EF4-FFF2-40B4-BE49-F238E27FC236}">
                    <a16:creationId xmlns:a16="http://schemas.microsoft.com/office/drawing/2014/main" id="{2115A779-13BF-D15D-79F4-9FD054409156}"/>
                  </a:ext>
                </a:extLst>
              </p:cNvPr>
              <p:cNvSpPr txBox="1"/>
              <p:nvPr/>
            </p:nvSpPr>
            <p:spPr>
              <a:xfrm>
                <a:off x="10879270" y="603236"/>
                <a:ext cx="64598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Shell Script</a:t>
                </a:r>
              </a:p>
            </p:txBody>
          </p:sp>
        </p:grpSp>
        <p:grpSp>
          <p:nvGrpSpPr>
            <p:cNvPr id="336" name="Graphic 3">
              <a:extLst>
                <a:ext uri="{FF2B5EF4-FFF2-40B4-BE49-F238E27FC236}">
                  <a16:creationId xmlns:a16="http://schemas.microsoft.com/office/drawing/2014/main" id="{301ACA8C-D9AA-CB8A-8375-22E2A760BE79}"/>
                </a:ext>
              </a:extLst>
            </p:cNvPr>
            <p:cNvGrpSpPr/>
            <p:nvPr/>
          </p:nvGrpSpPr>
          <p:grpSpPr>
            <a:xfrm>
              <a:off x="6247327" y="145707"/>
              <a:ext cx="409455" cy="418556"/>
              <a:chOff x="6247327" y="145707"/>
              <a:chExt cx="409455" cy="418556"/>
            </a:xfrm>
            <a:noFill/>
          </p:grpSpPr>
          <p:sp>
            <p:nvSpPr>
              <p:cNvPr id="337" name="Freeform: Shape 336">
                <a:extLst>
                  <a:ext uri="{FF2B5EF4-FFF2-40B4-BE49-F238E27FC236}">
                    <a16:creationId xmlns:a16="http://schemas.microsoft.com/office/drawing/2014/main" id="{10F9F217-A7AD-08FC-B526-A3D370D2E877}"/>
                  </a:ext>
                </a:extLst>
              </p:cNvPr>
              <p:cNvSpPr/>
              <p:nvPr/>
            </p:nvSpPr>
            <p:spPr>
              <a:xfrm>
                <a:off x="6247327" y="145707"/>
                <a:ext cx="409455" cy="418556"/>
              </a:xfrm>
              <a:custGeom>
                <a:avLst/>
                <a:gdLst>
                  <a:gd name="connsiteX0" fmla="*/ 0 w 409455"/>
                  <a:gd name="connsiteY0" fmla="*/ 0 h 418556"/>
                  <a:gd name="connsiteX1" fmla="*/ 409456 w 409455"/>
                  <a:gd name="connsiteY1" fmla="*/ 0 h 418556"/>
                  <a:gd name="connsiteX2" fmla="*/ 409456 w 409455"/>
                  <a:gd name="connsiteY2" fmla="*/ 418556 h 418556"/>
                  <a:gd name="connsiteX3" fmla="*/ 0 w 409455"/>
                  <a:gd name="connsiteY3" fmla="*/ 418556 h 418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455" h="418556">
                    <a:moveTo>
                      <a:pt x="0" y="0"/>
                    </a:moveTo>
                    <a:lnTo>
                      <a:pt x="409456" y="0"/>
                    </a:lnTo>
                    <a:lnTo>
                      <a:pt x="409456" y="418556"/>
                    </a:lnTo>
                    <a:lnTo>
                      <a:pt x="0" y="418556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pic>
            <p:nvPicPr>
              <p:cNvPr id="338" name="Picture 337">
                <a:extLst>
                  <a:ext uri="{FF2B5EF4-FFF2-40B4-BE49-F238E27FC236}">
                    <a16:creationId xmlns:a16="http://schemas.microsoft.com/office/drawing/2014/main" id="{0CAC567A-1101-F7B9-6A06-5FC52F950B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47327" y="145707"/>
                <a:ext cx="409455" cy="418556"/>
              </a:xfrm>
              <a:custGeom>
                <a:avLst/>
                <a:gdLst>
                  <a:gd name="connsiteX0" fmla="*/ 0 w 409455"/>
                  <a:gd name="connsiteY0" fmla="*/ 0 h 418556"/>
                  <a:gd name="connsiteX1" fmla="*/ 409456 w 409455"/>
                  <a:gd name="connsiteY1" fmla="*/ 0 h 418556"/>
                  <a:gd name="connsiteX2" fmla="*/ 409456 w 409455"/>
                  <a:gd name="connsiteY2" fmla="*/ 418556 h 418556"/>
                  <a:gd name="connsiteX3" fmla="*/ 0 w 409455"/>
                  <a:gd name="connsiteY3" fmla="*/ 418556 h 418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455" h="418556">
                    <a:moveTo>
                      <a:pt x="0" y="0"/>
                    </a:moveTo>
                    <a:lnTo>
                      <a:pt x="409456" y="0"/>
                    </a:lnTo>
                    <a:lnTo>
                      <a:pt x="409456" y="418556"/>
                    </a:lnTo>
                    <a:lnTo>
                      <a:pt x="0" y="418556"/>
                    </a:lnTo>
                    <a:close/>
                  </a:path>
                </a:pathLst>
              </a:custGeom>
            </p:spPr>
          </p:pic>
        </p:grpSp>
        <p:grpSp>
          <p:nvGrpSpPr>
            <p:cNvPr id="339" name="Graphic 3">
              <a:extLst>
                <a:ext uri="{FF2B5EF4-FFF2-40B4-BE49-F238E27FC236}">
                  <a16:creationId xmlns:a16="http://schemas.microsoft.com/office/drawing/2014/main" id="{4F322C8C-189D-13C7-DD49-EFCF8E98A7CE}"/>
                </a:ext>
              </a:extLst>
            </p:cNvPr>
            <p:cNvGrpSpPr/>
            <p:nvPr/>
          </p:nvGrpSpPr>
          <p:grpSpPr>
            <a:xfrm>
              <a:off x="10963354" y="803768"/>
              <a:ext cx="736126" cy="289137"/>
              <a:chOff x="10963354" y="803768"/>
              <a:chExt cx="736126" cy="289137"/>
            </a:xfrm>
            <a:noFill/>
          </p:grpSpPr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0559A439-4B4D-B2CB-1E6B-57B0FF0F6952}"/>
                  </a:ext>
                </a:extLst>
              </p:cNvPr>
              <p:cNvSpPr/>
              <p:nvPr/>
            </p:nvSpPr>
            <p:spPr>
              <a:xfrm>
                <a:off x="10963354" y="803768"/>
                <a:ext cx="736126" cy="289137"/>
              </a:xfrm>
              <a:custGeom>
                <a:avLst/>
                <a:gdLst>
                  <a:gd name="connsiteX0" fmla="*/ 0 w 736126"/>
                  <a:gd name="connsiteY0" fmla="*/ 0 h 289137"/>
                  <a:gd name="connsiteX1" fmla="*/ 736127 w 736126"/>
                  <a:gd name="connsiteY1" fmla="*/ 0 h 289137"/>
                  <a:gd name="connsiteX2" fmla="*/ 736127 w 736126"/>
                  <a:gd name="connsiteY2" fmla="*/ 289137 h 289137"/>
                  <a:gd name="connsiteX3" fmla="*/ 0 w 736126"/>
                  <a:gd name="connsiteY3" fmla="*/ 289137 h 28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126" h="289137">
                    <a:moveTo>
                      <a:pt x="0" y="0"/>
                    </a:moveTo>
                    <a:lnTo>
                      <a:pt x="736127" y="0"/>
                    </a:lnTo>
                    <a:lnTo>
                      <a:pt x="736127" y="289137"/>
                    </a:lnTo>
                    <a:lnTo>
                      <a:pt x="0" y="289137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20B035B3-20F5-C53C-9D38-42BF6F87E3AA}"/>
                  </a:ext>
                </a:extLst>
              </p:cNvPr>
              <p:cNvSpPr/>
              <p:nvPr/>
            </p:nvSpPr>
            <p:spPr>
              <a:xfrm>
                <a:off x="10963499" y="803913"/>
                <a:ext cx="735693" cy="288704"/>
              </a:xfrm>
              <a:custGeom>
                <a:avLst/>
                <a:gdLst>
                  <a:gd name="connsiteX0" fmla="*/ 0 w 735693"/>
                  <a:gd name="connsiteY0" fmla="*/ 45304 h 288704"/>
                  <a:gd name="connsiteX1" fmla="*/ 367775 w 735693"/>
                  <a:gd name="connsiteY1" fmla="*/ 0 h 288704"/>
                  <a:gd name="connsiteX2" fmla="*/ 735694 w 735693"/>
                  <a:gd name="connsiteY2" fmla="*/ 45304 h 288704"/>
                  <a:gd name="connsiteX3" fmla="*/ 735694 w 735693"/>
                  <a:gd name="connsiteY3" fmla="*/ 243256 h 288704"/>
                  <a:gd name="connsiteX4" fmla="*/ 367775 w 735693"/>
                  <a:gd name="connsiteY4" fmla="*/ 288704 h 288704"/>
                  <a:gd name="connsiteX5" fmla="*/ 0 w 735693"/>
                  <a:gd name="connsiteY5" fmla="*/ 243256 h 288704"/>
                  <a:gd name="connsiteX6" fmla="*/ 0 w 735693"/>
                  <a:gd name="connsiteY6" fmla="*/ 45304 h 288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5693" h="288704">
                    <a:moveTo>
                      <a:pt x="0" y="45304"/>
                    </a:moveTo>
                    <a:cubicBezTo>
                      <a:pt x="0" y="22652"/>
                      <a:pt x="183887" y="0"/>
                      <a:pt x="367775" y="0"/>
                    </a:cubicBezTo>
                    <a:cubicBezTo>
                      <a:pt x="551662" y="0"/>
                      <a:pt x="735694" y="22652"/>
                      <a:pt x="735694" y="45304"/>
                    </a:cubicBezTo>
                    <a:lnTo>
                      <a:pt x="735694" y="243256"/>
                    </a:lnTo>
                    <a:cubicBezTo>
                      <a:pt x="735694" y="265908"/>
                      <a:pt x="551662" y="288704"/>
                      <a:pt x="367775" y="288704"/>
                    </a:cubicBezTo>
                    <a:cubicBezTo>
                      <a:pt x="183887" y="288704"/>
                      <a:pt x="0" y="265908"/>
                      <a:pt x="0" y="243256"/>
                    </a:cubicBezTo>
                    <a:lnTo>
                      <a:pt x="0" y="45304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EC0836F2-A64D-0DDB-4D5A-E727831E4326}"/>
                  </a:ext>
                </a:extLst>
              </p:cNvPr>
              <p:cNvSpPr/>
              <p:nvPr/>
            </p:nvSpPr>
            <p:spPr>
              <a:xfrm>
                <a:off x="10963499" y="803913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D4B24669-357A-1A0A-9DE7-ED6FA537847E}"/>
                  </a:ext>
                </a:extLst>
              </p:cNvPr>
              <p:cNvSpPr/>
              <p:nvPr/>
            </p:nvSpPr>
            <p:spPr>
              <a:xfrm>
                <a:off x="11699192" y="1092617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7D4DAF98-71DB-E61E-9E51-D8E0747F4F95}"/>
                  </a:ext>
                </a:extLst>
              </p:cNvPr>
              <p:cNvSpPr/>
              <p:nvPr/>
            </p:nvSpPr>
            <p:spPr>
              <a:xfrm>
                <a:off x="10963499" y="849217"/>
                <a:ext cx="735693" cy="45448"/>
              </a:xfrm>
              <a:custGeom>
                <a:avLst/>
                <a:gdLst>
                  <a:gd name="connsiteX0" fmla="*/ 0 w 735693"/>
                  <a:gd name="connsiteY0" fmla="*/ 0 h 45448"/>
                  <a:gd name="connsiteX1" fmla="*/ 367775 w 735693"/>
                  <a:gd name="connsiteY1" fmla="*/ 45448 h 45448"/>
                  <a:gd name="connsiteX2" fmla="*/ 735694 w 735693"/>
                  <a:gd name="connsiteY2" fmla="*/ 0 h 45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5693" h="45448">
                    <a:moveTo>
                      <a:pt x="0" y="0"/>
                    </a:moveTo>
                    <a:cubicBezTo>
                      <a:pt x="0" y="22652"/>
                      <a:pt x="183887" y="45448"/>
                      <a:pt x="367775" y="45448"/>
                    </a:cubicBezTo>
                    <a:cubicBezTo>
                      <a:pt x="551662" y="45448"/>
                      <a:pt x="735694" y="22652"/>
                      <a:pt x="735694" y="0"/>
                    </a:cubicBezTo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45" name="Freeform: Shape 344">
                <a:extLst>
                  <a:ext uri="{FF2B5EF4-FFF2-40B4-BE49-F238E27FC236}">
                    <a16:creationId xmlns:a16="http://schemas.microsoft.com/office/drawing/2014/main" id="{D32F2073-A42B-0828-D0BD-970A6B4DC77C}"/>
                  </a:ext>
                </a:extLst>
              </p:cNvPr>
              <p:cNvSpPr/>
              <p:nvPr/>
            </p:nvSpPr>
            <p:spPr>
              <a:xfrm>
                <a:off x="10963499" y="803913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46" name="Freeform: Shape 345">
                <a:extLst>
                  <a:ext uri="{FF2B5EF4-FFF2-40B4-BE49-F238E27FC236}">
                    <a16:creationId xmlns:a16="http://schemas.microsoft.com/office/drawing/2014/main" id="{69D6ACFE-D48E-CE82-BBCC-3B95B378C561}"/>
                  </a:ext>
                </a:extLst>
              </p:cNvPr>
              <p:cNvSpPr/>
              <p:nvPr/>
            </p:nvSpPr>
            <p:spPr>
              <a:xfrm>
                <a:off x="11699192" y="1092617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347" name="Graphic 3">
              <a:extLst>
                <a:ext uri="{FF2B5EF4-FFF2-40B4-BE49-F238E27FC236}">
                  <a16:creationId xmlns:a16="http://schemas.microsoft.com/office/drawing/2014/main" id="{1B88B10A-7CE1-1EEB-9801-AEF4F3E2A4A6}"/>
                </a:ext>
              </a:extLst>
            </p:cNvPr>
            <p:cNvGrpSpPr/>
            <p:nvPr/>
          </p:nvGrpSpPr>
          <p:grpSpPr>
            <a:xfrm>
              <a:off x="10992344" y="919337"/>
              <a:ext cx="706848" cy="144424"/>
              <a:chOff x="10992344" y="919337"/>
              <a:chExt cx="706848" cy="144424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2C7605B5-C2B0-FDE0-4D0F-79BEC8E5D99C}"/>
                  </a:ext>
                </a:extLst>
              </p:cNvPr>
              <p:cNvSpPr/>
              <p:nvPr/>
            </p:nvSpPr>
            <p:spPr>
              <a:xfrm>
                <a:off x="10992344" y="919337"/>
                <a:ext cx="706848" cy="144424"/>
              </a:xfrm>
              <a:custGeom>
                <a:avLst/>
                <a:gdLst>
                  <a:gd name="connsiteX0" fmla="*/ 0 w 706848"/>
                  <a:gd name="connsiteY0" fmla="*/ 0 h 144424"/>
                  <a:gd name="connsiteX1" fmla="*/ 706849 w 706848"/>
                  <a:gd name="connsiteY1" fmla="*/ 0 h 144424"/>
                  <a:gd name="connsiteX2" fmla="*/ 706849 w 706848"/>
                  <a:gd name="connsiteY2" fmla="*/ 144424 h 144424"/>
                  <a:gd name="connsiteX3" fmla="*/ 0 w 706848"/>
                  <a:gd name="connsiteY3" fmla="*/ 144424 h 14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6848" h="144424">
                    <a:moveTo>
                      <a:pt x="0" y="0"/>
                    </a:moveTo>
                    <a:lnTo>
                      <a:pt x="706849" y="0"/>
                    </a:lnTo>
                    <a:lnTo>
                      <a:pt x="706849" y="144424"/>
                    </a:lnTo>
                    <a:lnTo>
                      <a:pt x="0" y="144424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75C2766D-5458-C122-AA1E-4050489CC1C2}"/>
                  </a:ext>
                </a:extLst>
              </p:cNvPr>
              <p:cNvSpPr txBox="1"/>
              <p:nvPr/>
            </p:nvSpPr>
            <p:spPr>
              <a:xfrm>
                <a:off x="10936960" y="891796"/>
                <a:ext cx="706995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Data storage</a:t>
                </a:r>
              </a:p>
            </p:txBody>
          </p:sp>
        </p:grpSp>
        <p:grpSp>
          <p:nvGrpSpPr>
            <p:cNvPr id="350" name="Graphic 3">
              <a:extLst>
                <a:ext uri="{FF2B5EF4-FFF2-40B4-BE49-F238E27FC236}">
                  <a16:creationId xmlns:a16="http://schemas.microsoft.com/office/drawing/2014/main" id="{4DCF7B7E-9F87-E34E-9633-B8D36311BB40}"/>
                </a:ext>
              </a:extLst>
            </p:cNvPr>
            <p:cNvGrpSpPr/>
            <p:nvPr/>
          </p:nvGrpSpPr>
          <p:grpSpPr>
            <a:xfrm>
              <a:off x="10963354" y="1121184"/>
              <a:ext cx="736126" cy="361277"/>
              <a:chOff x="10963354" y="1121184"/>
              <a:chExt cx="736126" cy="361277"/>
            </a:xfrm>
            <a:noFill/>
          </p:grpSpPr>
          <p:sp>
            <p:nvSpPr>
              <p:cNvPr id="351" name="Freeform: Shape 350">
                <a:extLst>
                  <a:ext uri="{FF2B5EF4-FFF2-40B4-BE49-F238E27FC236}">
                    <a16:creationId xmlns:a16="http://schemas.microsoft.com/office/drawing/2014/main" id="{408809AD-4E90-467F-CF93-125586A0D8B9}"/>
                  </a:ext>
                </a:extLst>
              </p:cNvPr>
              <p:cNvSpPr/>
              <p:nvPr/>
            </p:nvSpPr>
            <p:spPr>
              <a:xfrm>
                <a:off x="10963354" y="1121184"/>
                <a:ext cx="736126" cy="361277"/>
              </a:xfrm>
              <a:custGeom>
                <a:avLst/>
                <a:gdLst>
                  <a:gd name="connsiteX0" fmla="*/ 0 w 736126"/>
                  <a:gd name="connsiteY0" fmla="*/ 0 h 361277"/>
                  <a:gd name="connsiteX1" fmla="*/ 736127 w 736126"/>
                  <a:gd name="connsiteY1" fmla="*/ 0 h 361277"/>
                  <a:gd name="connsiteX2" fmla="*/ 736127 w 736126"/>
                  <a:gd name="connsiteY2" fmla="*/ 361277 h 361277"/>
                  <a:gd name="connsiteX3" fmla="*/ 0 w 736126"/>
                  <a:gd name="connsiteY3" fmla="*/ 361277 h 361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126" h="361277">
                    <a:moveTo>
                      <a:pt x="0" y="0"/>
                    </a:moveTo>
                    <a:lnTo>
                      <a:pt x="736127" y="0"/>
                    </a:lnTo>
                    <a:lnTo>
                      <a:pt x="736127" y="361277"/>
                    </a:lnTo>
                    <a:lnTo>
                      <a:pt x="0" y="361277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52" name="Freeform: Shape 351">
                <a:extLst>
                  <a:ext uri="{FF2B5EF4-FFF2-40B4-BE49-F238E27FC236}">
                    <a16:creationId xmlns:a16="http://schemas.microsoft.com/office/drawing/2014/main" id="{7DC94DCD-C10D-AD3C-E4CE-4F4CDE46558F}"/>
                  </a:ext>
                </a:extLst>
              </p:cNvPr>
              <p:cNvSpPr/>
              <p:nvPr/>
            </p:nvSpPr>
            <p:spPr>
              <a:xfrm>
                <a:off x="10963499" y="1121329"/>
                <a:ext cx="735693" cy="360844"/>
              </a:xfrm>
              <a:custGeom>
                <a:avLst/>
                <a:gdLst>
                  <a:gd name="connsiteX0" fmla="*/ 0 w 735693"/>
                  <a:gd name="connsiteY0" fmla="*/ 71707 h 360844"/>
                  <a:gd name="connsiteX1" fmla="*/ 735694 w 735693"/>
                  <a:gd name="connsiteY1" fmla="*/ 0 h 360844"/>
                  <a:gd name="connsiteX2" fmla="*/ 735694 w 735693"/>
                  <a:gd name="connsiteY2" fmla="*/ 360844 h 360844"/>
                  <a:gd name="connsiteX3" fmla="*/ 0 w 735693"/>
                  <a:gd name="connsiteY3" fmla="*/ 360844 h 360844"/>
                  <a:gd name="connsiteX4" fmla="*/ 0 w 735693"/>
                  <a:gd name="connsiteY4" fmla="*/ 71707 h 360844"/>
                  <a:gd name="connsiteX5" fmla="*/ 0 w 735693"/>
                  <a:gd name="connsiteY5" fmla="*/ 71707 h 360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5693" h="360844">
                    <a:moveTo>
                      <a:pt x="0" y="71707"/>
                    </a:moveTo>
                    <a:lnTo>
                      <a:pt x="735694" y="0"/>
                    </a:lnTo>
                    <a:lnTo>
                      <a:pt x="735694" y="360844"/>
                    </a:lnTo>
                    <a:lnTo>
                      <a:pt x="0" y="360844"/>
                    </a:lnTo>
                    <a:lnTo>
                      <a:pt x="0" y="71707"/>
                    </a:lnTo>
                    <a:lnTo>
                      <a:pt x="0" y="71707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53" name="Freeform: Shape 352">
                <a:extLst>
                  <a:ext uri="{FF2B5EF4-FFF2-40B4-BE49-F238E27FC236}">
                    <a16:creationId xmlns:a16="http://schemas.microsoft.com/office/drawing/2014/main" id="{2FDC1B5F-D565-3155-78C2-8252E3ED9C58}"/>
                  </a:ext>
                </a:extLst>
              </p:cNvPr>
              <p:cNvSpPr/>
              <p:nvPr/>
            </p:nvSpPr>
            <p:spPr>
              <a:xfrm>
                <a:off x="10963499" y="1121329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37B7D976-8085-6CF1-0E03-FACAF17267BB}"/>
                  </a:ext>
                </a:extLst>
              </p:cNvPr>
              <p:cNvSpPr/>
              <p:nvPr/>
            </p:nvSpPr>
            <p:spPr>
              <a:xfrm>
                <a:off x="11699192" y="1482173"/>
                <a:ext cx="144" cy="144"/>
              </a:xfrm>
              <a:custGeom>
                <a:avLst/>
                <a:gdLst>
                  <a:gd name="connsiteX0" fmla="*/ 0 w 144"/>
                  <a:gd name="connsiteY0" fmla="*/ 0 h 144"/>
                  <a:gd name="connsiteX1" fmla="*/ 0 w 144"/>
                  <a:gd name="connsiteY1" fmla="*/ 0 h 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" h="144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355" name="Graphic 3">
              <a:extLst>
                <a:ext uri="{FF2B5EF4-FFF2-40B4-BE49-F238E27FC236}">
                  <a16:creationId xmlns:a16="http://schemas.microsoft.com/office/drawing/2014/main" id="{6096C530-0DA0-897B-441B-E4D0C5C60B81}"/>
                </a:ext>
              </a:extLst>
            </p:cNvPr>
            <p:cNvGrpSpPr/>
            <p:nvPr/>
          </p:nvGrpSpPr>
          <p:grpSpPr>
            <a:xfrm>
              <a:off x="10977921" y="1236752"/>
              <a:ext cx="663581" cy="259848"/>
              <a:chOff x="10977921" y="1236752"/>
              <a:chExt cx="663581" cy="259848"/>
            </a:xfrm>
          </p:grpSpPr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9484DA84-1C35-3175-3131-9416798588D0}"/>
                  </a:ext>
                </a:extLst>
              </p:cNvPr>
              <p:cNvSpPr/>
              <p:nvPr/>
            </p:nvSpPr>
            <p:spPr>
              <a:xfrm>
                <a:off x="10977921" y="1236752"/>
                <a:ext cx="663581" cy="259848"/>
              </a:xfrm>
              <a:custGeom>
                <a:avLst/>
                <a:gdLst>
                  <a:gd name="connsiteX0" fmla="*/ 0 w 663581"/>
                  <a:gd name="connsiteY0" fmla="*/ 0 h 259848"/>
                  <a:gd name="connsiteX1" fmla="*/ 663581 w 663581"/>
                  <a:gd name="connsiteY1" fmla="*/ 0 h 259848"/>
                  <a:gd name="connsiteX2" fmla="*/ 663581 w 663581"/>
                  <a:gd name="connsiteY2" fmla="*/ 259848 h 259848"/>
                  <a:gd name="connsiteX3" fmla="*/ 0 w 663581"/>
                  <a:gd name="connsiteY3" fmla="*/ 259848 h 2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3581" h="259848">
                    <a:moveTo>
                      <a:pt x="0" y="0"/>
                    </a:moveTo>
                    <a:lnTo>
                      <a:pt x="663581" y="0"/>
                    </a:lnTo>
                    <a:lnTo>
                      <a:pt x="663581" y="259848"/>
                    </a:lnTo>
                    <a:lnTo>
                      <a:pt x="0" y="259848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57" name="TextBox 356">
                <a:extLst>
                  <a:ext uri="{FF2B5EF4-FFF2-40B4-BE49-F238E27FC236}">
                    <a16:creationId xmlns:a16="http://schemas.microsoft.com/office/drawing/2014/main" id="{09B08CDA-ED65-2806-9AC1-405F5B373AAF}"/>
                  </a:ext>
                </a:extLst>
              </p:cNvPr>
              <p:cNvSpPr txBox="1"/>
              <p:nvPr/>
            </p:nvSpPr>
            <p:spPr>
              <a:xfrm>
                <a:off x="10922537" y="1209212"/>
                <a:ext cx="508541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Manual </a:t>
                </a:r>
              </a:p>
            </p:txBody>
          </p:sp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B23FADC7-0A5E-CB0C-873F-874037C26E1A}"/>
                  </a:ext>
                </a:extLst>
              </p:cNvPr>
              <p:cNvSpPr txBox="1"/>
              <p:nvPr/>
            </p:nvSpPr>
            <p:spPr>
              <a:xfrm>
                <a:off x="10922537" y="1311795"/>
                <a:ext cx="50363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process</a:t>
                </a:r>
              </a:p>
            </p:txBody>
          </p:sp>
        </p:grpSp>
        <p:grpSp>
          <p:nvGrpSpPr>
            <p:cNvPr id="359" name="Graphic 3">
              <a:extLst>
                <a:ext uri="{FF2B5EF4-FFF2-40B4-BE49-F238E27FC236}">
                  <a16:creationId xmlns:a16="http://schemas.microsoft.com/office/drawing/2014/main" id="{86396D2B-115B-30EE-E3A7-D532D63D956B}"/>
                </a:ext>
              </a:extLst>
            </p:cNvPr>
            <p:cNvGrpSpPr/>
            <p:nvPr/>
          </p:nvGrpSpPr>
          <p:grpSpPr>
            <a:xfrm>
              <a:off x="10963354" y="1539596"/>
              <a:ext cx="735982" cy="260136"/>
              <a:chOff x="10963354" y="1539596"/>
              <a:chExt cx="735982" cy="260136"/>
            </a:xfrm>
          </p:grpSpPr>
          <p:sp>
            <p:nvSpPr>
              <p:cNvPr id="360" name="Freeform: Shape 359">
                <a:extLst>
                  <a:ext uri="{FF2B5EF4-FFF2-40B4-BE49-F238E27FC236}">
                    <a16:creationId xmlns:a16="http://schemas.microsoft.com/office/drawing/2014/main" id="{537CEDE3-8B9A-4C0F-686B-3B7C33E38691}"/>
                  </a:ext>
                </a:extLst>
              </p:cNvPr>
              <p:cNvSpPr/>
              <p:nvPr/>
            </p:nvSpPr>
            <p:spPr>
              <a:xfrm>
                <a:off x="10963354" y="1539596"/>
                <a:ext cx="735982" cy="260136"/>
              </a:xfrm>
              <a:custGeom>
                <a:avLst/>
                <a:gdLst>
                  <a:gd name="connsiteX0" fmla="*/ 0 w 735982"/>
                  <a:gd name="connsiteY0" fmla="*/ 0 h 260136"/>
                  <a:gd name="connsiteX1" fmla="*/ 735982 w 735982"/>
                  <a:gd name="connsiteY1" fmla="*/ 0 h 260136"/>
                  <a:gd name="connsiteX2" fmla="*/ 735982 w 735982"/>
                  <a:gd name="connsiteY2" fmla="*/ 260137 h 260136"/>
                  <a:gd name="connsiteX3" fmla="*/ 0 w 735982"/>
                  <a:gd name="connsiteY3" fmla="*/ 260137 h 26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5982" h="260136">
                    <a:moveTo>
                      <a:pt x="0" y="0"/>
                    </a:moveTo>
                    <a:lnTo>
                      <a:pt x="735982" y="0"/>
                    </a:lnTo>
                    <a:lnTo>
                      <a:pt x="735982" y="260137"/>
                    </a:lnTo>
                    <a:lnTo>
                      <a:pt x="0" y="260137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61" name="Freeform: Shape 360">
                <a:extLst>
                  <a:ext uri="{FF2B5EF4-FFF2-40B4-BE49-F238E27FC236}">
                    <a16:creationId xmlns:a16="http://schemas.microsoft.com/office/drawing/2014/main" id="{E94A8F5C-3F52-8DF4-902B-F67570278317}"/>
                  </a:ext>
                </a:extLst>
              </p:cNvPr>
              <p:cNvSpPr/>
              <p:nvPr/>
            </p:nvSpPr>
            <p:spPr>
              <a:xfrm>
                <a:off x="10963499" y="1539740"/>
                <a:ext cx="735549" cy="259703"/>
              </a:xfrm>
              <a:custGeom>
                <a:avLst/>
                <a:gdLst>
                  <a:gd name="connsiteX0" fmla="*/ 367775 w 735549"/>
                  <a:gd name="connsiteY0" fmla="*/ 259704 h 259703"/>
                  <a:gd name="connsiteX1" fmla="*/ 0 w 735549"/>
                  <a:gd name="connsiteY1" fmla="*/ 259704 h 259703"/>
                  <a:gd name="connsiteX2" fmla="*/ 0 w 735549"/>
                  <a:gd name="connsiteY2" fmla="*/ 0 h 259703"/>
                  <a:gd name="connsiteX3" fmla="*/ 735550 w 735549"/>
                  <a:gd name="connsiteY3" fmla="*/ 0 h 259703"/>
                  <a:gd name="connsiteX4" fmla="*/ 735550 w 735549"/>
                  <a:gd name="connsiteY4" fmla="*/ 259704 h 259703"/>
                  <a:gd name="connsiteX5" fmla="*/ 367775 w 735549"/>
                  <a:gd name="connsiteY5" fmla="*/ 259704 h 259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5549" h="259703">
                    <a:moveTo>
                      <a:pt x="367775" y="259704"/>
                    </a:moveTo>
                    <a:lnTo>
                      <a:pt x="0" y="259704"/>
                    </a:lnTo>
                    <a:lnTo>
                      <a:pt x="0" y="0"/>
                    </a:lnTo>
                    <a:lnTo>
                      <a:pt x="735550" y="0"/>
                    </a:lnTo>
                    <a:lnTo>
                      <a:pt x="735550" y="259704"/>
                    </a:lnTo>
                    <a:lnTo>
                      <a:pt x="367775" y="259704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62" name="TextBox 361">
                <a:extLst>
                  <a:ext uri="{FF2B5EF4-FFF2-40B4-BE49-F238E27FC236}">
                    <a16:creationId xmlns:a16="http://schemas.microsoft.com/office/drawing/2014/main" id="{155F0677-1126-5E52-A178-B7B8FE06E27A}"/>
                  </a:ext>
                </a:extLst>
              </p:cNvPr>
              <p:cNvSpPr txBox="1"/>
              <p:nvPr/>
            </p:nvSpPr>
            <p:spPr>
              <a:xfrm>
                <a:off x="10908115" y="1512200"/>
                <a:ext cx="615412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Automatic </a:t>
                </a:r>
              </a:p>
            </p:txBody>
          </p:sp>
          <p:sp>
            <p:nvSpPr>
              <p:cNvPr id="363" name="TextBox 362">
                <a:extLst>
                  <a:ext uri="{FF2B5EF4-FFF2-40B4-BE49-F238E27FC236}">
                    <a16:creationId xmlns:a16="http://schemas.microsoft.com/office/drawing/2014/main" id="{C11C5594-058E-DBC4-E76D-F36FAD20FEB5}"/>
                  </a:ext>
                </a:extLst>
              </p:cNvPr>
              <p:cNvSpPr txBox="1"/>
              <p:nvPr/>
            </p:nvSpPr>
            <p:spPr>
              <a:xfrm>
                <a:off x="10908115" y="1614783"/>
                <a:ext cx="503637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process</a:t>
                </a:r>
              </a:p>
            </p:txBody>
          </p:sp>
        </p:grpSp>
        <p:grpSp>
          <p:nvGrpSpPr>
            <p:cNvPr id="364" name="Graphic 3">
              <a:extLst>
                <a:ext uri="{FF2B5EF4-FFF2-40B4-BE49-F238E27FC236}">
                  <a16:creationId xmlns:a16="http://schemas.microsoft.com/office/drawing/2014/main" id="{CA254962-4C38-76A8-EDD0-D09E460A7F2A}"/>
                </a:ext>
              </a:extLst>
            </p:cNvPr>
            <p:cNvGrpSpPr/>
            <p:nvPr/>
          </p:nvGrpSpPr>
          <p:grpSpPr>
            <a:xfrm>
              <a:off x="10905664" y="116707"/>
              <a:ext cx="923475" cy="1746220"/>
              <a:chOff x="10905664" y="116707"/>
              <a:chExt cx="923475" cy="1746220"/>
            </a:xfrm>
          </p:grpSpPr>
          <p:sp>
            <p:nvSpPr>
              <p:cNvPr id="365" name="Freeform: Shape 364">
                <a:extLst>
                  <a:ext uri="{FF2B5EF4-FFF2-40B4-BE49-F238E27FC236}">
                    <a16:creationId xmlns:a16="http://schemas.microsoft.com/office/drawing/2014/main" id="{EE5ADAA0-2335-081B-FC09-D6FBC4B655DC}"/>
                  </a:ext>
                </a:extLst>
              </p:cNvPr>
              <p:cNvSpPr/>
              <p:nvPr/>
            </p:nvSpPr>
            <p:spPr>
              <a:xfrm>
                <a:off x="10905664" y="116707"/>
                <a:ext cx="923475" cy="1746220"/>
              </a:xfrm>
              <a:custGeom>
                <a:avLst/>
                <a:gdLst>
                  <a:gd name="connsiteX0" fmla="*/ 0 w 923475"/>
                  <a:gd name="connsiteY0" fmla="*/ 0 h 1746220"/>
                  <a:gd name="connsiteX1" fmla="*/ 923475 w 923475"/>
                  <a:gd name="connsiteY1" fmla="*/ 0 h 1746220"/>
                  <a:gd name="connsiteX2" fmla="*/ 923475 w 923475"/>
                  <a:gd name="connsiteY2" fmla="*/ 1746220 h 1746220"/>
                  <a:gd name="connsiteX3" fmla="*/ 0 w 923475"/>
                  <a:gd name="connsiteY3" fmla="*/ 1746220 h 1746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3475" h="1746220">
                    <a:moveTo>
                      <a:pt x="0" y="0"/>
                    </a:moveTo>
                    <a:lnTo>
                      <a:pt x="923475" y="0"/>
                    </a:lnTo>
                    <a:lnTo>
                      <a:pt x="923475" y="1746220"/>
                    </a:lnTo>
                    <a:lnTo>
                      <a:pt x="0" y="1746220"/>
                    </a:lnTo>
                    <a:close/>
                  </a:path>
                </a:pathLst>
              </a:custGeom>
              <a:noFill/>
              <a:ln w="406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66" name="Freeform: Shape 365">
                <a:extLst>
                  <a:ext uri="{FF2B5EF4-FFF2-40B4-BE49-F238E27FC236}">
                    <a16:creationId xmlns:a16="http://schemas.microsoft.com/office/drawing/2014/main" id="{AE9C7CDC-C5CE-F8E9-BF4C-6D74EA17BA4C}"/>
                  </a:ext>
                </a:extLst>
              </p:cNvPr>
              <p:cNvSpPr/>
              <p:nvPr/>
            </p:nvSpPr>
            <p:spPr>
              <a:xfrm>
                <a:off x="10905808" y="116851"/>
                <a:ext cx="923042" cy="1745787"/>
              </a:xfrm>
              <a:custGeom>
                <a:avLst/>
                <a:gdLst>
                  <a:gd name="connsiteX0" fmla="*/ 461521 w 923042"/>
                  <a:gd name="connsiteY0" fmla="*/ 1745788 h 1745787"/>
                  <a:gd name="connsiteX1" fmla="*/ 0 w 923042"/>
                  <a:gd name="connsiteY1" fmla="*/ 1745788 h 1745787"/>
                  <a:gd name="connsiteX2" fmla="*/ 0 w 923042"/>
                  <a:gd name="connsiteY2" fmla="*/ 0 h 1745787"/>
                  <a:gd name="connsiteX3" fmla="*/ 923043 w 923042"/>
                  <a:gd name="connsiteY3" fmla="*/ 0 h 1745787"/>
                  <a:gd name="connsiteX4" fmla="*/ 923043 w 923042"/>
                  <a:gd name="connsiteY4" fmla="*/ 1745788 h 1745787"/>
                  <a:gd name="connsiteX5" fmla="*/ 461521 w 923042"/>
                  <a:gd name="connsiteY5" fmla="*/ 1745788 h 174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3042" h="1745787">
                    <a:moveTo>
                      <a:pt x="461521" y="1745788"/>
                    </a:moveTo>
                    <a:lnTo>
                      <a:pt x="0" y="1745788"/>
                    </a:lnTo>
                    <a:lnTo>
                      <a:pt x="0" y="0"/>
                    </a:lnTo>
                    <a:lnTo>
                      <a:pt x="923043" y="0"/>
                    </a:lnTo>
                    <a:lnTo>
                      <a:pt x="923043" y="1745788"/>
                    </a:lnTo>
                    <a:lnTo>
                      <a:pt x="461521" y="1745788"/>
                    </a:lnTo>
                    <a:close/>
                  </a:path>
                </a:pathLst>
              </a:custGeom>
              <a:noFill/>
              <a:ln w="4064" cap="flat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67" name="TextBox 366">
                <a:extLst>
                  <a:ext uri="{FF2B5EF4-FFF2-40B4-BE49-F238E27FC236}">
                    <a16:creationId xmlns:a16="http://schemas.microsoft.com/office/drawing/2014/main" id="{2200A841-CE86-02F0-E24F-DADFB0C65F03}"/>
                  </a:ext>
                </a:extLst>
              </p:cNvPr>
              <p:cNvSpPr txBox="1"/>
              <p:nvPr/>
            </p:nvSpPr>
            <p:spPr>
              <a:xfrm>
                <a:off x="10850425" y="89311"/>
                <a:ext cx="508541" cy="1938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720" b="1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Legend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2486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5" y="767239"/>
            <a:ext cx="85077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Expected Benefits</a:t>
            </a:r>
          </a:p>
          <a:p>
            <a:pPr>
              <a:spcAft>
                <a:spcPts val="600"/>
              </a:spcAft>
            </a:pPr>
            <a:endParaRPr lang="en-US" b="1" dirty="0">
              <a:solidFill>
                <a:srgbClr val="303666"/>
              </a:solidFill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666"/>
                </a:solidFill>
              </a:rPr>
              <a:t>M</a:t>
            </a:r>
            <a:r>
              <a:rPr lang="en-GB" sz="1800" dirty="0">
                <a:solidFill>
                  <a:srgbClr val="303666"/>
                </a:solidFill>
              </a:rPr>
              <a:t>ore sophisticated and intuitive discovery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</a:rPr>
              <a:t>Auto-translation of resources and metadata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</a:rPr>
              <a:t>Discovery across collections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</a:rPr>
              <a:t>Discovery across both metadata and data it describes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</a:rPr>
              <a:t>Metadata interoperability and enhancement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</a:rPr>
              <a:t>Name recognition enables person or organisation-based discovery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303666"/>
                </a:solidFill>
              </a:rPr>
              <a:t>Place-name and geospatial recognition for location-based discovery interface</a:t>
            </a:r>
          </a:p>
          <a:p>
            <a:pPr algn="l"/>
            <a:endParaRPr lang="en-GB" sz="1800" b="0" i="0" u="none" strike="noStrike" baseline="0" dirty="0"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103B23-C624-E4F9-6686-49D2B8A71B44}"/>
              </a:ext>
            </a:extLst>
          </p:cNvPr>
          <p:cNvGrpSpPr/>
          <p:nvPr/>
        </p:nvGrpSpPr>
        <p:grpSpPr>
          <a:xfrm>
            <a:off x="0" y="4962525"/>
            <a:ext cx="12192000" cy="1905000"/>
            <a:chOff x="0" y="4962525"/>
            <a:chExt cx="12192000" cy="19050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FA87B11-322F-C7A1-E352-22AAD1B98449}"/>
                </a:ext>
              </a:extLst>
            </p:cNvPr>
            <p:cNvGrpSpPr/>
            <p:nvPr/>
          </p:nvGrpSpPr>
          <p:grpSpPr>
            <a:xfrm>
              <a:off x="0" y="4962525"/>
              <a:ext cx="12192000" cy="1905000"/>
              <a:chOff x="0" y="4953000"/>
              <a:chExt cx="12192000" cy="1905000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1303A8C1-8C33-86C9-1847-344A2E7E1A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953000"/>
                <a:ext cx="12192000" cy="19050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7E33D44E-47FE-F5C4-1BD2-B0CC3863F0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7203" y="5905501"/>
                <a:ext cx="647742" cy="653095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0736F49-0C95-429D-7F16-1D2D078249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58393" y="5905503"/>
                <a:ext cx="521537" cy="653095"/>
              </a:xfrm>
              <a:prstGeom prst="rect">
                <a:avLst/>
              </a:prstGeom>
            </p:spPr>
          </p:pic>
        </p:grpSp>
        <p:pic>
          <p:nvPicPr>
            <p:cNvPr id="12" name="Picture 11" descr="Logo&#10;&#10;Description automatically generated">
              <a:extLst>
                <a:ext uri="{FF2B5EF4-FFF2-40B4-BE49-F238E27FC236}">
                  <a16:creationId xmlns:a16="http://schemas.microsoft.com/office/drawing/2014/main" id="{CC4E00B2-66CC-E1F3-0BE1-3CDCE08A4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306" y="5915025"/>
              <a:ext cx="518814" cy="6530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1122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1436914" y="338926"/>
            <a:ext cx="850776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242753"/>
                </a:solidFill>
                <a:cs typeface="Arial" panose="020B0604020202020204" pitchFamily="34" charset="0"/>
              </a:rPr>
              <a:t>Participants</a:t>
            </a:r>
          </a:p>
          <a:p>
            <a:endParaRPr lang="en-US" sz="5000" b="1" dirty="0">
              <a:solidFill>
                <a:srgbClr val="2427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solidFill>
                <a:srgbClr val="2427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18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ED778755-7181-4536-BBBE-F4FB364A9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833904"/>
              </p:ext>
            </p:extLst>
          </p:nvPr>
        </p:nvGraphicFramePr>
        <p:xfrm>
          <a:off x="1530220" y="1199398"/>
          <a:ext cx="10235682" cy="4008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270172">
                  <a:extLst>
                    <a:ext uri="{9D8B030D-6E8A-4147-A177-3AD203B41FA5}">
                      <a16:colId xmlns:a16="http://schemas.microsoft.com/office/drawing/2014/main" val="2846069427"/>
                    </a:ext>
                  </a:extLst>
                </a:gridCol>
                <a:gridCol w="3965510">
                  <a:extLst>
                    <a:ext uri="{9D8B030D-6E8A-4147-A177-3AD203B41FA5}">
                      <a16:colId xmlns:a16="http://schemas.microsoft.com/office/drawing/2014/main" val="749554855"/>
                    </a:ext>
                  </a:extLst>
                </a:gridCol>
              </a:tblGrid>
              <a:tr h="341336">
                <a:tc>
                  <a:txBody>
                    <a:bodyPr/>
                    <a:lstStyle/>
                    <a:p>
                      <a:r>
                        <a:rPr lang="en-GB" dirty="0"/>
                        <a:t>Partners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Support from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428722"/>
                  </a:ext>
                </a:extLst>
              </a:tr>
              <a:tr h="3619095">
                <a:tc>
                  <a:txBody>
                    <a:bodyPr/>
                    <a:lstStyle/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baseline="0" dirty="0">
                          <a:solidFill>
                            <a:srgbClr val="575C5C"/>
                          </a:solidFill>
                        </a:rPr>
                        <a:t>Aberystwyth University – Computer Science (PI) and Information Studies (</a:t>
                      </a:r>
                      <a:r>
                        <a:rPr lang="en-GB" sz="1600" b="0" u="none" strike="noStrike" baseline="0" dirty="0" err="1">
                          <a:solidFill>
                            <a:srgbClr val="575C5C"/>
                          </a:solidFill>
                        </a:rPr>
                        <a:t>CoI</a:t>
                      </a:r>
                      <a:r>
                        <a:rPr lang="en-GB" sz="1600" b="0" u="none" strike="noStrike" baseline="0" dirty="0">
                          <a:solidFill>
                            <a:srgbClr val="575C5C"/>
                          </a:solidFill>
                        </a:rPr>
                        <a:t>)</a:t>
                      </a: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National Library of Wales (NLW)</a:t>
                      </a: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Royal Commission on the Ancient and Historic Monuments of Wales (RCAHMW)</a:t>
                      </a: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Archives and Records Council Wales</a:t>
                      </a: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CADW</a:t>
                      </a: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err="1">
                          <a:solidFill>
                            <a:srgbClr val="575C5C"/>
                          </a:solidFill>
                        </a:rPr>
                        <a:t>Canolfan</a:t>
                      </a: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575C5C"/>
                          </a:solidFill>
                        </a:rPr>
                        <a:t>Beddwyr</a:t>
                      </a:r>
                      <a:endParaRPr lang="en-GB" sz="1600" dirty="0">
                        <a:solidFill>
                          <a:srgbClr val="575C5C"/>
                        </a:solidFill>
                      </a:endParaRP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Dictionary of the Welsh Language</a:t>
                      </a: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Digital Preservation Coalition</a:t>
                      </a: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Eisteddfod </a:t>
                      </a:r>
                      <a:r>
                        <a:rPr lang="en-GB" sz="1600" dirty="0" err="1">
                          <a:solidFill>
                            <a:srgbClr val="575C5C"/>
                          </a:solidFill>
                        </a:rPr>
                        <a:t>Genedlaethol</a:t>
                      </a: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 Cymru</a:t>
                      </a: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Wales Higher Education Libraries Forum</a:t>
                      </a:r>
                    </a:p>
                    <a:p>
                      <a:pPr marL="354013" lvl="1" indent="-2603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Welsh Government</a:t>
                      </a:r>
                      <a:endParaRPr lang="en-GB" sz="1600" dirty="0">
                        <a:solidFill>
                          <a:srgbClr val="575C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1463" lvl="1" indent="-271463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baseline="0" dirty="0">
                          <a:solidFill>
                            <a:srgbClr val="575C5C"/>
                          </a:solidFill>
                        </a:rPr>
                        <a:t>Bangor University</a:t>
                      </a:r>
                    </a:p>
                    <a:p>
                      <a:pPr marL="271463" lvl="1" indent="-271463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baseline="0" dirty="0">
                          <a:solidFill>
                            <a:srgbClr val="575C5C"/>
                          </a:solidFill>
                        </a:rPr>
                        <a:t>Cardiff Metropolitan University</a:t>
                      </a:r>
                    </a:p>
                    <a:p>
                      <a:pPr marL="271463" lvl="1" indent="-271463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baseline="0" dirty="0">
                          <a:solidFill>
                            <a:srgbClr val="575C5C"/>
                          </a:solidFill>
                        </a:rPr>
                        <a:t>Cardiff University</a:t>
                      </a:r>
                    </a:p>
                    <a:p>
                      <a:pPr marL="271463" lvl="1" indent="-271463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575C5C"/>
                          </a:solidFill>
                        </a:rPr>
                        <a:t>Open University in Wales</a:t>
                      </a:r>
                    </a:p>
                    <a:p>
                      <a:pPr marL="271463" lvl="1" indent="-271463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baseline="0" dirty="0">
                          <a:solidFill>
                            <a:srgbClr val="575C5C"/>
                          </a:solidFill>
                        </a:rPr>
                        <a:t>Swansea University</a:t>
                      </a:r>
                    </a:p>
                    <a:p>
                      <a:pPr marL="271463" lvl="1" indent="-271463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baseline="0" dirty="0">
                          <a:solidFill>
                            <a:srgbClr val="575C5C"/>
                          </a:solidFill>
                        </a:rPr>
                        <a:t>University of South Wales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113641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54010D53-C427-1933-55B2-27535B48F10C}"/>
              </a:ext>
            </a:extLst>
          </p:cNvPr>
          <p:cNvGrpSpPr/>
          <p:nvPr/>
        </p:nvGrpSpPr>
        <p:grpSpPr>
          <a:xfrm>
            <a:off x="0" y="4962525"/>
            <a:ext cx="12192000" cy="1905000"/>
            <a:chOff x="0" y="4962525"/>
            <a:chExt cx="12192000" cy="19050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5D09EB7-CA91-A9C3-75DA-583D53A1C8B1}"/>
                </a:ext>
              </a:extLst>
            </p:cNvPr>
            <p:cNvGrpSpPr/>
            <p:nvPr/>
          </p:nvGrpSpPr>
          <p:grpSpPr>
            <a:xfrm>
              <a:off x="0" y="4962525"/>
              <a:ext cx="12192000" cy="1905000"/>
              <a:chOff x="0" y="4953000"/>
              <a:chExt cx="12192000" cy="1905000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D3D3CF33-7B30-AD2E-D574-D57158A45B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953000"/>
                <a:ext cx="12192000" cy="19050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3380CEA-F283-1953-A2F0-0A39CDC9C4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7203" y="5905501"/>
                <a:ext cx="647742" cy="653095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79A0A900-1A04-7337-C7A3-3ADF355B6C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58393" y="5905503"/>
                <a:ext cx="521537" cy="653095"/>
              </a:xfrm>
              <a:prstGeom prst="rect">
                <a:avLst/>
              </a:prstGeom>
            </p:spPr>
          </p:pic>
        </p:grpSp>
        <p:pic>
          <p:nvPicPr>
            <p:cNvPr id="12" name="Picture 11" descr="Logo&#10;&#10;Description automatically generated">
              <a:extLst>
                <a:ext uri="{FF2B5EF4-FFF2-40B4-BE49-F238E27FC236}">
                  <a16:creationId xmlns:a16="http://schemas.microsoft.com/office/drawing/2014/main" id="{BE7647CE-2C8C-9C02-08C8-0C5BDB2D5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306" y="5915025"/>
              <a:ext cx="518814" cy="6530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4723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D397E1-B802-574F-8FE5-5C8C9E0866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499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FF7D5D-5311-884A-8634-C452107974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53000"/>
            <a:ext cx="12192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1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6" y="942975"/>
            <a:ext cx="85077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242753"/>
                </a:solidFill>
                <a:cs typeface="Arial" panose="020B0604020202020204" pitchFamily="34" charset="0"/>
              </a:rPr>
              <a:t>Aims</a:t>
            </a:r>
          </a:p>
          <a:p>
            <a:endParaRPr lang="en-GB" b="1" dirty="0">
              <a:solidFill>
                <a:srgbClr val="2427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As a start point for AI-enabled cross-repository knowledge discovery</a:t>
            </a:r>
            <a:endParaRPr lang="en-GB" sz="1800" dirty="0">
              <a:solidFill>
                <a:srgbClr val="303666"/>
              </a:solidFill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To address the data silos across Wales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To bring </a:t>
            </a:r>
            <a:r>
              <a:rPr lang="en-GB" sz="1800" dirty="0">
                <a:solidFill>
                  <a:srgbClr val="303666"/>
                </a:solidFill>
                <a:cs typeface="Arial" panose="020B0604020202020204" pitchFamily="34" charset="0"/>
              </a:rPr>
              <a:t>together both creator and custodian communities in Wales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303666"/>
                </a:solidFill>
                <a:cs typeface="Arial" panose="020B0604020202020204" pitchFamily="34" charset="0"/>
              </a:rPr>
              <a:t>To scope a new repository for data with no obvious home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To scope - all data (in Wales) of interest to arts and humanities research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Bilingual by design</a:t>
            </a:r>
          </a:p>
          <a:p>
            <a:pPr algn="l"/>
            <a:endParaRPr lang="en-GB" sz="18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185FC2D-369A-DD10-8F51-E67FF12552DE}"/>
              </a:ext>
            </a:extLst>
          </p:cNvPr>
          <p:cNvGrpSpPr/>
          <p:nvPr/>
        </p:nvGrpSpPr>
        <p:grpSpPr>
          <a:xfrm>
            <a:off x="0" y="4953000"/>
            <a:ext cx="12192000" cy="1905000"/>
            <a:chOff x="0" y="4953000"/>
            <a:chExt cx="12192000" cy="1905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EFA0DD9-6BCC-FF5D-698E-3862579D0D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4953000"/>
              <a:ext cx="12192000" cy="1905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B2DC9EA-E7BB-6D93-6E98-36A4F2C12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7203" y="5905501"/>
              <a:ext cx="647742" cy="65309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1FAF052-32A8-ABB4-2FE8-CA74EB855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58393" y="5905503"/>
              <a:ext cx="521537" cy="653095"/>
            </a:xfrm>
            <a:prstGeom prst="rect">
              <a:avLst/>
            </a:prstGeom>
          </p:spPr>
        </p:pic>
      </p:grp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1BC83A18-B083-500B-F76C-3CEC51D4F84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306" y="5905500"/>
            <a:ext cx="518814" cy="65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66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5" y="940444"/>
            <a:ext cx="8507769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b="1" dirty="0">
                <a:solidFill>
                  <a:srgbClr val="303666"/>
                </a:solidFill>
                <a:cs typeface="Arial" panose="020B0604020202020204" pitchFamily="34" charset="0"/>
              </a:rPr>
              <a:t>Work strands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303666"/>
              </a:solidFill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Co-creation through focus groups with a wide range of stakeholders (organisational)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solidFill>
                  <a:srgbClr val="303666"/>
                </a:solidFill>
                <a:cs typeface="Arial" panose="020B0604020202020204" pitchFamily="34" charset="0"/>
              </a:rPr>
              <a:t>Prototype development (technical)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666"/>
                </a:solidFill>
                <a:cs typeface="Arial" panose="020B0604020202020204" pitchFamily="34" charset="0"/>
              </a:rPr>
              <a:t>Scoping study development</a:t>
            </a:r>
            <a:endParaRPr lang="en-GB" b="0" i="0" u="none" strike="noStrike" baseline="0" dirty="0">
              <a:solidFill>
                <a:srgbClr val="303666"/>
              </a:solidFill>
              <a:cs typeface="Arial" panose="020B0604020202020204" pitchFamily="34" charset="0"/>
            </a:endParaRPr>
          </a:p>
          <a:p>
            <a:pPr algn="l"/>
            <a:endParaRPr lang="en-GB" sz="18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D6DF9F-7BBF-4F8A-309B-D11D07DDCBBB}"/>
              </a:ext>
            </a:extLst>
          </p:cNvPr>
          <p:cNvGrpSpPr/>
          <p:nvPr/>
        </p:nvGrpSpPr>
        <p:grpSpPr>
          <a:xfrm>
            <a:off x="0" y="4953000"/>
            <a:ext cx="12192000" cy="1905000"/>
            <a:chOff x="0" y="4962525"/>
            <a:chExt cx="12192000" cy="19050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4E98CE8-0463-76F9-7BA1-BF7A9247CD4B}"/>
                </a:ext>
              </a:extLst>
            </p:cNvPr>
            <p:cNvGrpSpPr/>
            <p:nvPr/>
          </p:nvGrpSpPr>
          <p:grpSpPr>
            <a:xfrm>
              <a:off x="0" y="4962525"/>
              <a:ext cx="12192000" cy="1905000"/>
              <a:chOff x="0" y="4953000"/>
              <a:chExt cx="12192000" cy="1905000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C74DFED-8BE2-249D-4480-438D7C9BA6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953000"/>
                <a:ext cx="12192000" cy="19050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63F23733-59E4-0EDC-557C-37492ADEF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7203" y="5905501"/>
                <a:ext cx="647742" cy="653095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BD9BD41-C8FF-034E-BF88-04ABCC8E35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58393" y="5905503"/>
                <a:ext cx="521537" cy="653095"/>
              </a:xfrm>
              <a:prstGeom prst="rect">
                <a:avLst/>
              </a:prstGeom>
            </p:spPr>
          </p:pic>
        </p:grpSp>
        <p:pic>
          <p:nvPicPr>
            <p:cNvPr id="12" name="Picture 11" descr="Logo&#10;&#10;Description automatically generated">
              <a:extLst>
                <a:ext uri="{FF2B5EF4-FFF2-40B4-BE49-F238E27FC236}">
                  <a16:creationId xmlns:a16="http://schemas.microsoft.com/office/drawing/2014/main" id="{5F6B5996-BBC7-0C1F-3564-75F9B4E7D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306" y="5915025"/>
              <a:ext cx="518814" cy="6530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9250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1449354" y="799871"/>
            <a:ext cx="850776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242753"/>
                </a:solidFill>
                <a:cs typeface="Arial" panose="020B0604020202020204" pitchFamily="34" charset="0"/>
              </a:rPr>
              <a:t>Co-creation Feedback Loop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A79058-9D5E-73B2-8185-4D0455D02751}"/>
              </a:ext>
            </a:extLst>
          </p:cNvPr>
          <p:cNvSpPr txBox="1"/>
          <p:nvPr/>
        </p:nvSpPr>
        <p:spPr>
          <a:xfrm>
            <a:off x="1449354" y="1720334"/>
            <a:ext cx="88408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Information gathered in focus groups (both online and in-person)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Post group questionnaires distributed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Information gathered was fed back to the software and AI developers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37713FC-F007-97A6-D8FA-DD0D107CFF59}"/>
              </a:ext>
            </a:extLst>
          </p:cNvPr>
          <p:cNvGrpSpPr/>
          <p:nvPr/>
        </p:nvGrpSpPr>
        <p:grpSpPr>
          <a:xfrm>
            <a:off x="0" y="4962525"/>
            <a:ext cx="12192000" cy="1905000"/>
            <a:chOff x="0" y="4962525"/>
            <a:chExt cx="12192000" cy="19050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37605D0-E339-2D97-DD94-4BD35CDCD44C}"/>
                </a:ext>
              </a:extLst>
            </p:cNvPr>
            <p:cNvGrpSpPr/>
            <p:nvPr/>
          </p:nvGrpSpPr>
          <p:grpSpPr>
            <a:xfrm>
              <a:off x="0" y="4962525"/>
              <a:ext cx="12192000" cy="1905000"/>
              <a:chOff x="0" y="4953000"/>
              <a:chExt cx="12192000" cy="190500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2056C4CC-D621-76D0-8044-7C9A2993D0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953000"/>
                <a:ext cx="12192000" cy="19050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33A2CC2-70E3-10CD-8AE3-B68CE9BB98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7203" y="5905501"/>
                <a:ext cx="647742" cy="653095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03E1DA7-C907-CBCC-F7FE-756DAFD887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58393" y="5905503"/>
                <a:ext cx="521537" cy="653095"/>
              </a:xfrm>
              <a:prstGeom prst="rect">
                <a:avLst/>
              </a:prstGeom>
            </p:spPr>
          </p:pic>
        </p:grpSp>
        <p:pic>
          <p:nvPicPr>
            <p:cNvPr id="13" name="Picture 12" descr="Logo&#10;&#10;Description automatically generated">
              <a:extLst>
                <a:ext uri="{FF2B5EF4-FFF2-40B4-BE49-F238E27FC236}">
                  <a16:creationId xmlns:a16="http://schemas.microsoft.com/office/drawing/2014/main" id="{36499E12-F147-A3B5-E012-EC2D31D6B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306" y="5915025"/>
              <a:ext cx="518814" cy="653095"/>
            </a:xfrm>
            <a:prstGeom prst="rect">
              <a:avLst/>
            </a:prstGeom>
          </p:spPr>
        </p:pic>
      </p:grp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30073B8-9CFE-DDC3-B9D6-F57AFF31AC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5673" y="2999472"/>
            <a:ext cx="9120653" cy="26161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51413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D169F78-6421-F006-460C-9A86B9305941}"/>
              </a:ext>
            </a:extLst>
          </p:cNvPr>
          <p:cNvGrpSpPr/>
          <p:nvPr/>
        </p:nvGrpSpPr>
        <p:grpSpPr>
          <a:xfrm>
            <a:off x="0" y="4959720"/>
            <a:ext cx="12192000" cy="1905000"/>
            <a:chOff x="0" y="4962525"/>
            <a:chExt cx="12192000" cy="19050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32AE83A-1AD4-AA94-7490-C70426C5A74A}"/>
                </a:ext>
              </a:extLst>
            </p:cNvPr>
            <p:cNvGrpSpPr/>
            <p:nvPr/>
          </p:nvGrpSpPr>
          <p:grpSpPr>
            <a:xfrm>
              <a:off x="0" y="4962525"/>
              <a:ext cx="12192000" cy="1905000"/>
              <a:chOff x="0" y="4953000"/>
              <a:chExt cx="12192000" cy="1905000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8F60822-E3DE-CDC1-BBDE-45F21C3507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953000"/>
                <a:ext cx="12192000" cy="19050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A17EB46-1765-5EB9-ED2A-C8981C008F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47203" y="5905501"/>
                <a:ext cx="647742" cy="653095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9BD5A04A-F821-75EB-693D-C0501E1183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58393" y="5905503"/>
                <a:ext cx="521537" cy="653095"/>
              </a:xfrm>
              <a:prstGeom prst="rect">
                <a:avLst/>
              </a:prstGeom>
            </p:spPr>
          </p:pic>
        </p:grpSp>
        <p:pic>
          <p:nvPicPr>
            <p:cNvPr id="12" name="Picture 11" descr="Logo&#10;&#10;Description automatically generated">
              <a:extLst>
                <a:ext uri="{FF2B5EF4-FFF2-40B4-BE49-F238E27FC236}">
                  <a16:creationId xmlns:a16="http://schemas.microsoft.com/office/drawing/2014/main" id="{29003EB6-FFC2-2AE9-48B3-57A4E34CF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306" y="5915025"/>
              <a:ext cx="518814" cy="653095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559837" y="537363"/>
            <a:ext cx="5536163" cy="356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242753"/>
                </a:solidFill>
                <a:cs typeface="Arial" panose="020B0604020202020204" pitchFamily="34" charset="0"/>
              </a:rPr>
              <a:t>Focus Groups</a:t>
            </a:r>
          </a:p>
          <a:p>
            <a:endParaRPr lang="en-US" b="1" dirty="0">
              <a:solidFill>
                <a:srgbClr val="242753"/>
              </a:solidFill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42753"/>
                </a:solidFill>
                <a:cs typeface="Arial" panose="020B0604020202020204" pitchFamily="34" charset="0"/>
              </a:rPr>
              <a:t>Held in different towns/cities in Wales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42753"/>
                </a:solidFill>
                <a:cs typeface="Arial" panose="020B0604020202020204" pitchFamily="34" charset="0"/>
              </a:rPr>
              <a:t>2 sessions for each topic with same questions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42753"/>
                </a:solidFill>
                <a:cs typeface="Arial" panose="020B0604020202020204" pitchFamily="34" charset="0"/>
              </a:rPr>
              <a:t>online and in-person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42753"/>
                </a:solidFill>
                <a:cs typeface="Arial" panose="020B0604020202020204" pitchFamily="34" charset="0"/>
              </a:rPr>
              <a:t>All interested stakeholders together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42753"/>
                </a:solidFill>
                <a:cs typeface="Arial" panose="020B0604020202020204" pitchFamily="34" charset="0"/>
              </a:rPr>
              <a:t>Follow-up questionnaires for further details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42753"/>
                </a:solidFill>
                <a:cs typeface="Arial" panose="020B0604020202020204" pitchFamily="34" charset="0"/>
              </a:rPr>
              <a:t>Rich quantitative and qualitative datasets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42753"/>
                </a:solidFill>
                <a:cs typeface="Arial" panose="020B0604020202020204" pitchFamily="34" charset="0"/>
              </a:rPr>
              <a:t>Good understanding of requirements emerged</a:t>
            </a:r>
            <a:endParaRPr lang="en-US" sz="1600" dirty="0">
              <a:solidFill>
                <a:srgbClr val="242753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D6AC102-8719-4303-B2E1-4668D07044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8592065"/>
              </p:ext>
            </p:extLst>
          </p:nvPr>
        </p:nvGraphicFramePr>
        <p:xfrm>
          <a:off x="4818279" y="58782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094628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768A6F-E5A2-5903-0AE5-E01E3EB31D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53000"/>
            <a:ext cx="12192000" cy="1905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71501B-8383-4FC5-16F7-FEF3A4D7B929}"/>
              </a:ext>
            </a:extLst>
          </p:cNvPr>
          <p:cNvSpPr txBox="1"/>
          <p:nvPr/>
        </p:nvSpPr>
        <p:spPr>
          <a:xfrm>
            <a:off x="872306" y="323623"/>
            <a:ext cx="110935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AI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B7645B-53AE-4770-6F12-41902343AC6D}"/>
              </a:ext>
            </a:extLst>
          </p:cNvPr>
          <p:cNvSpPr txBox="1"/>
          <p:nvPr/>
        </p:nvSpPr>
        <p:spPr>
          <a:xfrm>
            <a:off x="713232" y="5804108"/>
            <a:ext cx="3146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GB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www.ingeniovirtual.com</a:t>
            </a:r>
            <a:r>
              <a:rPr lang="en-GB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2F7231E-DD79-6A68-91D5-5B19077E0060}"/>
              </a:ext>
            </a:extLst>
          </p:cNvPr>
          <p:cNvGrpSpPr/>
          <p:nvPr/>
        </p:nvGrpSpPr>
        <p:grpSpPr>
          <a:xfrm>
            <a:off x="804863" y="425630"/>
            <a:ext cx="11179912" cy="5252848"/>
            <a:chOff x="804863" y="425630"/>
            <a:chExt cx="11179912" cy="525284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563CBB1-9CED-47F0-01B9-E82973837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4863" y="425630"/>
              <a:ext cx="11179912" cy="5252848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B1A858E-A3C1-F782-7011-331256BDD48B}"/>
                </a:ext>
              </a:extLst>
            </p:cNvPr>
            <p:cNvSpPr/>
            <p:nvPr/>
          </p:nvSpPr>
          <p:spPr>
            <a:xfrm>
              <a:off x="6784848" y="3341423"/>
              <a:ext cx="1700784" cy="755678"/>
            </a:xfrm>
            <a:prstGeom prst="ellipse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F5ECE03-E08B-A191-0AEC-CBD7BB01B2D4}"/>
                </a:ext>
              </a:extLst>
            </p:cNvPr>
            <p:cNvSpPr/>
            <p:nvPr/>
          </p:nvSpPr>
          <p:spPr>
            <a:xfrm>
              <a:off x="9159240" y="1220015"/>
              <a:ext cx="1941576" cy="1261871"/>
            </a:xfrm>
            <a:prstGeom prst="ellipse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D32E525-85F6-CC7C-792F-836583984F9A}"/>
                </a:ext>
              </a:extLst>
            </p:cNvPr>
            <p:cNvSpPr/>
            <p:nvPr/>
          </p:nvSpPr>
          <p:spPr>
            <a:xfrm>
              <a:off x="8820912" y="3341423"/>
              <a:ext cx="1700784" cy="320040"/>
            </a:xfrm>
            <a:prstGeom prst="ellipse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85991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872305" y="162510"/>
            <a:ext cx="850776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Risk Perception</a:t>
            </a:r>
          </a:p>
          <a:p>
            <a:r>
              <a:rPr lang="en-US" b="1" dirty="0">
                <a:solidFill>
                  <a:srgbClr val="303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respondents (focus group 3)</a:t>
            </a:r>
          </a:p>
          <a:p>
            <a:pPr algn="l"/>
            <a:endParaRPr lang="en-GB" sz="18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95E998-F304-69CF-5274-C800381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170" y="1455371"/>
            <a:ext cx="8473218" cy="425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834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67DE4-9F71-4E4B-9C0B-AC646C08B7AD}"/>
              </a:ext>
            </a:extLst>
          </p:cNvPr>
          <p:cNvSpPr txBox="1"/>
          <p:nvPr/>
        </p:nvSpPr>
        <p:spPr>
          <a:xfrm>
            <a:off x="796105" y="162510"/>
            <a:ext cx="850776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03666"/>
                </a:solidFill>
                <a:cs typeface="Arial" panose="020B0604020202020204" pitchFamily="34" charset="0"/>
              </a:rPr>
              <a:t>Prototype</a:t>
            </a:r>
          </a:p>
          <a:p>
            <a:pPr algn="l"/>
            <a:r>
              <a:rPr lang="en-GB" sz="1800" b="1" i="0" u="none" strike="noStrike" baseline="0" dirty="0">
                <a:solidFill>
                  <a:srgbClr val="303666"/>
                </a:solidFill>
                <a:cs typeface="Arial" panose="020B0604020202020204" pitchFamily="34" charset="0"/>
              </a:rPr>
              <a:t>Technical Architecture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D7445A-C92D-9641-9266-D2F0C2C837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53000"/>
            <a:ext cx="12192000" cy="1905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447EC40-D4BC-81C3-E138-5FC059931F94}"/>
              </a:ext>
            </a:extLst>
          </p:cNvPr>
          <p:cNvSpPr/>
          <p:nvPr/>
        </p:nvSpPr>
        <p:spPr>
          <a:xfrm>
            <a:off x="10851502" y="5556717"/>
            <a:ext cx="1340498" cy="1301283"/>
          </a:xfrm>
          <a:prstGeom prst="rect">
            <a:avLst/>
          </a:prstGeom>
          <a:solidFill>
            <a:srgbClr val="FECC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16E5E7F7-1CFA-E33F-8AFE-30DF8DD52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105" y="1439350"/>
            <a:ext cx="10154521" cy="525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49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76FAACF53513459D0C97BA0184BBFA" ma:contentTypeVersion="12" ma:contentTypeDescription="Create a new document." ma:contentTypeScope="" ma:versionID="1837de0730ccc2ee8e86e00540705b93">
  <xsd:schema xmlns:xsd="http://www.w3.org/2001/XMLSchema" xmlns:xs="http://www.w3.org/2001/XMLSchema" xmlns:p="http://schemas.microsoft.com/office/2006/metadata/properties" xmlns:ns2="84773240-f26a-4b9b-88a6-1d0927de54a4" xmlns:ns3="0ac47818-f85d-43d3-90fb-7c41200b605a" targetNamespace="http://schemas.microsoft.com/office/2006/metadata/properties" ma:root="true" ma:fieldsID="ed5e2d67951adef32c44726d138a3864" ns2:_="" ns3:_="">
    <xsd:import namespace="84773240-f26a-4b9b-88a6-1d0927de54a4"/>
    <xsd:import namespace="0ac47818-f85d-43d3-90fb-7c41200b60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73240-f26a-4b9b-88a6-1d0927de54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c47818-f85d-43d3-90fb-7c41200b605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8EE45A-A71C-4696-8CB6-59E3EA75EFE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44B45FE-CDF6-4ACE-91B8-4DDB9C0385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009749-7E48-417F-B623-038AEBD927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773240-f26a-4b9b-88a6-1d0927de54a4"/>
    <ds:schemaRef ds:uri="0ac47818-f85d-43d3-90fb-7c41200b60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3418</TotalTime>
  <Words>1093</Words>
  <Application>Microsoft Office PowerPoint</Application>
  <PresentationFormat>Widescreen</PresentationFormat>
  <Paragraphs>224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 Light</vt:lpstr>
      <vt:lpstr>Courier New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Dafydd Davies [eed]</dc:creator>
  <cp:lastModifiedBy>Sarah Higgins [sjh] (Staff)</cp:lastModifiedBy>
  <cp:revision>58</cp:revision>
  <dcterms:created xsi:type="dcterms:W3CDTF">2020-05-18T14:38:34Z</dcterms:created>
  <dcterms:modified xsi:type="dcterms:W3CDTF">2023-03-14T13:49:35Z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2dfecbd-fc97-4e8a-a9cd-19ed496c406e_Enabled">
    <vt:lpwstr>true</vt:lpwstr>
  </property>
  <property fmtid="{D5CDD505-2E9C-101B-9397-08002B2CF9AE}" pid="3" name="MSIP_Label_f2dfecbd-fc97-4e8a-a9cd-19ed496c406e_SetDate">
    <vt:lpwstr>2022-03-25T16:25:05Z</vt:lpwstr>
  </property>
  <property fmtid="{D5CDD505-2E9C-101B-9397-08002B2CF9AE}" pid="4" name="MSIP_Label_f2dfecbd-fc97-4e8a-a9cd-19ed496c406e_Method">
    <vt:lpwstr>Standard</vt:lpwstr>
  </property>
  <property fmtid="{D5CDD505-2E9C-101B-9397-08002B2CF9AE}" pid="5" name="MSIP_Label_f2dfecbd-fc97-4e8a-a9cd-19ed496c406e_Name">
    <vt:lpwstr>defa4170-0d19-0005-0004-bc88714345d2</vt:lpwstr>
  </property>
  <property fmtid="{D5CDD505-2E9C-101B-9397-08002B2CF9AE}" pid="6" name="MSIP_Label_f2dfecbd-fc97-4e8a-a9cd-19ed496c406e_SiteId">
    <vt:lpwstr>d47b090e-3f5a-4ca0-84d0-9f89d269f175</vt:lpwstr>
  </property>
  <property fmtid="{D5CDD505-2E9C-101B-9397-08002B2CF9AE}" pid="7" name="MSIP_Label_f2dfecbd-fc97-4e8a-a9cd-19ed496c406e_ActionId">
    <vt:lpwstr>eeaee3b0-3021-4d98-bcbc-27e4c8708a45</vt:lpwstr>
  </property>
  <property fmtid="{D5CDD505-2E9C-101B-9397-08002B2CF9AE}" pid="8" name="MSIP_Label_f2dfecbd-fc97-4e8a-a9cd-19ed496c406e_ContentBits">
    <vt:lpwstr>0</vt:lpwstr>
  </property>
  <property fmtid="{D5CDD505-2E9C-101B-9397-08002B2CF9AE}" pid="9" name="ContentTypeId">
    <vt:lpwstr>0x010100EC76FAACF53513459D0C97BA0184BBFA</vt:lpwstr>
  </property>
</Properties>
</file>