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6" r:id="rId1"/>
    <p:sldMasterId id="2147483707" r:id="rId2"/>
    <p:sldMasterId id="2147483708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entury Gothic" panose="020B0502020202020204" pitchFamily="34" charset="0"/>
      <p:regular r:id="rId19"/>
      <p:bold r:id="rId20"/>
      <p:italic r:id="rId21"/>
      <p:boldItalic r:id="rId22"/>
    </p:embeddedFont>
    <p:embeddedFont>
      <p:font typeface="Century Schoolbook" panose="02040604050505020304" pitchFamily="18" charset="0"/>
      <p:regular r:id="rId23"/>
      <p:bold r:id="rId24"/>
      <p:italic r:id="rId25"/>
      <p:boldItalic r:id="rId26"/>
    </p:embeddedFont>
    <p:embeddedFont>
      <p:font typeface="Verdana" panose="020B060403050404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3A87B59-1F0E-4107-B454-CE33F40103C8}">
  <a:tblStyle styleId="{83A87B59-1F0E-4107-B454-CE33F40103C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CE8E7"/>
          </a:solidFill>
        </a:fill>
      </a:tcStyle>
    </a:wholeTbl>
    <a:band1H>
      <a:tcTxStyle/>
      <a:tcStyle>
        <a:tcBdr/>
        <a:fill>
          <a:solidFill>
            <a:srgbClr val="F9CFCB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9CFCB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87F72094-2BC2-4B4D-ACAD-F8135B93781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24" y="1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7.fntdata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1b68603823d_0_3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8" name="Google Shape;548;g1b68603823d_0_3711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Abbey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1b68603823d_0_3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0" name="Google Shape;680;g1b68603823d_0_3192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1b68603823d_0_277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Meghan</a:t>
            </a:r>
            <a:endParaRPr dirty="0"/>
          </a:p>
        </p:txBody>
      </p:sp>
      <p:sp>
        <p:nvSpPr>
          <p:cNvPr id="559" name="Google Shape;559;g1b68603823d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1b68603823d_0_2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5" name="Google Shape;565;g1b68603823d_0_282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Meghan - In this talk, we’ll share more about reasons why we …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And share how we’ve been approaching elements necessary to include in an framework to operationalize ML/AI in LAMs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Framework for adopting ML/AI (evaluating toward adoption) in our contexts - Libraries &amp; Archives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Framework would be better/valuable if done in concert with others in the same realm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1b68603823d_0_2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5" name="Google Shape;575;g1b68603823d_0_2375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Abbey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1b68603823d_0_2383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Abbey</a:t>
            </a:r>
            <a:endParaRPr dirty="0"/>
          </a:p>
        </p:txBody>
      </p:sp>
      <p:sp>
        <p:nvSpPr>
          <p:cNvPr id="584" name="Google Shape;584;g1b68603823d_0_23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1b68603823d_0_10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9" name="Google Shape;599;g1b68603823d_0_1074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Abbey</a:t>
            </a:r>
            <a:endParaRPr dirty="0"/>
          </a:p>
        </p:txBody>
      </p:sp>
      <p:sp>
        <p:nvSpPr>
          <p:cNvPr id="600" name="Google Shape;600;g1b68603823d_0_1074:notes"/>
          <p:cNvSpPr txBox="1">
            <a:spLocks noGrp="1"/>
          </p:cNvSpPr>
          <p:nvPr>
            <p:ph type="hdr" idx="3"/>
          </p:nvPr>
        </p:nvSpPr>
        <p:spPr>
          <a:xfrm>
            <a:off x="0" y="1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601" name="Google Shape;601;g1b68603823d_0_1074:notes"/>
          <p:cNvSpPr txBox="1">
            <a:spLocks noGrp="1"/>
          </p:cNvSpPr>
          <p:nvPr>
            <p:ph type="ftr" idx="11"/>
          </p:nvPr>
        </p:nvSpPr>
        <p:spPr>
          <a:xfrm>
            <a:off x="0" y="8685215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Anu</a:t>
            </a:r>
            <a:endParaRPr sz="1400"/>
          </a:p>
        </p:txBody>
      </p:sp>
      <p:sp>
        <p:nvSpPr>
          <p:cNvPr id="602" name="Google Shape;602;g1b68603823d_0_1074:notes"/>
          <p:cNvSpPr txBox="1">
            <a:spLocks noGrp="1"/>
          </p:cNvSpPr>
          <p:nvPr>
            <p:ph type="sldNum" idx="12"/>
          </p:nvPr>
        </p:nvSpPr>
        <p:spPr>
          <a:xfrm>
            <a:off x="3884613" y="8685215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6</a:t>
            </a:fld>
            <a:endParaRPr sz="1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1b68603823d_0_1608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Meghan</a:t>
            </a:r>
            <a:endParaRPr dirty="0"/>
          </a:p>
        </p:txBody>
      </p:sp>
      <p:sp>
        <p:nvSpPr>
          <p:cNvPr id="643" name="Google Shape;643;g1b68603823d_0_16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1b68603823d_0_2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1" name="Google Shape;651;g1b68603823d_0_2119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Abbey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1b68603823d_0_29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3" name="Google Shape;673;g1b68603823d_0_2925:notes"/>
          <p:cNvSpPr txBox="1">
            <a:spLocks noGrp="1"/>
          </p:cNvSpPr>
          <p:nvPr>
            <p:ph type="body" idx="1"/>
          </p:nvPr>
        </p:nvSpPr>
        <p:spPr>
          <a:xfrm>
            <a:off x="685800" y="4400551"/>
            <a:ext cx="5486400" cy="3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Abbey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LOCDome_NoGradient" type="secHead">
  <p:cSld name="SECTION_HEADER">
    <p:bg>
      <p:bgPr>
        <a:solidFill>
          <a:srgbClr val="F05133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116732" y="1444557"/>
            <a:ext cx="6661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1"/>
          </p:nvPr>
        </p:nvSpPr>
        <p:spPr>
          <a:xfrm>
            <a:off x="279391" y="2538919"/>
            <a:ext cx="64155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grpSp>
        <p:nvGrpSpPr>
          <p:cNvPr id="59" name="Google Shape;59;p14"/>
          <p:cNvGrpSpPr/>
          <p:nvPr/>
        </p:nvGrpSpPr>
        <p:grpSpPr>
          <a:xfrm>
            <a:off x="5832340" y="1088350"/>
            <a:ext cx="3318956" cy="4062445"/>
            <a:chOff x="7776453" y="1451133"/>
            <a:chExt cx="4425274" cy="5416594"/>
          </a:xfrm>
        </p:grpSpPr>
        <p:pic>
          <p:nvPicPr>
            <p:cNvPr id="60" name="Google Shape;60;p14" descr="Jefferson Dome 1.png"/>
            <p:cNvPicPr preferRelativeResize="0"/>
            <p:nvPr/>
          </p:nvPicPr>
          <p:blipFill rotWithShape="1">
            <a:blip r:embed="rId2">
              <a:alphaModFix/>
            </a:blip>
            <a:srcRect r="44280" b="13201"/>
            <a:stretch/>
          </p:blipFill>
          <p:spPr>
            <a:xfrm>
              <a:off x="7776453" y="1451133"/>
              <a:ext cx="4415546" cy="5406866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</p:pic>
        <p:pic>
          <p:nvPicPr>
            <p:cNvPr id="61" name="Google Shape;61;p14" descr="Jefferson Dome 1.png"/>
            <p:cNvPicPr preferRelativeResize="0"/>
            <p:nvPr/>
          </p:nvPicPr>
          <p:blipFill rotWithShape="1">
            <a:blip r:embed="rId3">
              <a:alphaModFix/>
            </a:blip>
            <a:srcRect r="44280" b="13201"/>
            <a:stretch/>
          </p:blipFill>
          <p:spPr>
            <a:xfrm>
              <a:off x="7786181" y="1460861"/>
              <a:ext cx="4415546" cy="540686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-LeftBar">
  <p:cSld name="Agenda-LeftBa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/>
          <p:nvPr/>
        </p:nvSpPr>
        <p:spPr>
          <a:xfrm>
            <a:off x="0" y="0"/>
            <a:ext cx="1451100" cy="5143500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5"/>
          <p:cNvSpPr/>
          <p:nvPr/>
        </p:nvSpPr>
        <p:spPr>
          <a:xfrm>
            <a:off x="351979" y="0"/>
            <a:ext cx="747000" cy="48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381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AGENDA</a:t>
            </a:r>
            <a:endParaRPr sz="60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1802606" y="1209675"/>
            <a:ext cx="6866400" cy="29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⮚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1802606" y="454631"/>
            <a:ext cx="6866400" cy="6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entury Gothic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116732" y="160507"/>
            <a:ext cx="87540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1"/>
          </p:nvPr>
        </p:nvSpPr>
        <p:spPr>
          <a:xfrm>
            <a:off x="255985" y="691754"/>
            <a:ext cx="8614200" cy="3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estions-SectionEnd">
  <p:cSld name="Questions-SectionEnd">
    <p:bg>
      <p:bgPr>
        <a:solidFill>
          <a:srgbClr val="3C3C3C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123825" y="1579960"/>
            <a:ext cx="89070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BottomBlkBar-OCIOLogo">
  <p:cSld name="Title-BottomBlkBar-OCIOLogo">
    <p:bg>
      <p:bgPr>
        <a:solidFill>
          <a:srgbClr val="F05133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124027" y="2414891"/>
            <a:ext cx="8908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284534" y="3509253"/>
            <a:ext cx="85797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8"/>
          <p:cNvSpPr/>
          <p:nvPr/>
        </p:nvSpPr>
        <p:spPr>
          <a:xfrm>
            <a:off x="1" y="4574432"/>
            <a:ext cx="9144000" cy="569100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93015" y="4640539"/>
            <a:ext cx="1639117" cy="502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WhiteBox-OCIOLogo">
  <p:cSld name="Title-WhiteBox-OCIOLogo">
    <p:bg>
      <p:bgPr>
        <a:solidFill>
          <a:srgbClr val="F05133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>
            <a:spLocks noGrp="1"/>
          </p:cNvSpPr>
          <p:nvPr>
            <p:ph type="title"/>
          </p:nvPr>
        </p:nvSpPr>
        <p:spPr>
          <a:xfrm>
            <a:off x="124027" y="2414891"/>
            <a:ext cx="8908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body" idx="1"/>
          </p:nvPr>
        </p:nvSpPr>
        <p:spPr>
          <a:xfrm>
            <a:off x="284534" y="3509253"/>
            <a:ext cx="85797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9"/>
          <p:cNvSpPr/>
          <p:nvPr/>
        </p:nvSpPr>
        <p:spPr>
          <a:xfrm>
            <a:off x="124027" y="94845"/>
            <a:ext cx="3524100" cy="90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8053" y="132841"/>
            <a:ext cx="3341452" cy="828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LOCDome-Gradient">
  <p:cSld name="Title-LOCDome-Gradient">
    <p:bg>
      <p:bgPr>
        <a:gradFill>
          <a:gsLst>
            <a:gs pos="0">
              <a:srgbClr val="F05133"/>
            </a:gs>
            <a:gs pos="28000">
              <a:srgbClr val="F05133"/>
            </a:gs>
            <a:gs pos="67000">
              <a:srgbClr val="F47D64"/>
            </a:gs>
            <a:gs pos="82000">
              <a:srgbClr val="F69680"/>
            </a:gs>
            <a:gs pos="97000">
              <a:srgbClr val="F8AC99"/>
            </a:gs>
            <a:gs pos="100000">
              <a:srgbClr val="F8AC99"/>
            </a:gs>
          </a:gsLst>
          <a:lin ang="5400012" scaled="0"/>
        </a:gra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>
            <a:spLocks noGrp="1"/>
          </p:cNvSpPr>
          <p:nvPr>
            <p:ph type="title"/>
          </p:nvPr>
        </p:nvSpPr>
        <p:spPr>
          <a:xfrm>
            <a:off x="116732" y="1444557"/>
            <a:ext cx="6661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body" idx="1"/>
          </p:nvPr>
        </p:nvSpPr>
        <p:spPr>
          <a:xfrm>
            <a:off x="279391" y="2538919"/>
            <a:ext cx="64155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grpSp>
        <p:nvGrpSpPr>
          <p:cNvPr id="91" name="Google Shape;91;p20"/>
          <p:cNvGrpSpPr/>
          <p:nvPr/>
        </p:nvGrpSpPr>
        <p:grpSpPr>
          <a:xfrm>
            <a:off x="5832340" y="1088350"/>
            <a:ext cx="3318956" cy="4062445"/>
            <a:chOff x="7776453" y="1451133"/>
            <a:chExt cx="4425274" cy="5416594"/>
          </a:xfrm>
        </p:grpSpPr>
        <p:pic>
          <p:nvPicPr>
            <p:cNvPr id="92" name="Google Shape;92;p20" descr="Jefferson Dome 1.png"/>
            <p:cNvPicPr preferRelativeResize="0"/>
            <p:nvPr/>
          </p:nvPicPr>
          <p:blipFill rotWithShape="1">
            <a:blip r:embed="rId2">
              <a:alphaModFix/>
            </a:blip>
            <a:srcRect r="44280" b="13201"/>
            <a:stretch/>
          </p:blipFill>
          <p:spPr>
            <a:xfrm>
              <a:off x="7776453" y="1451133"/>
              <a:ext cx="4415546" cy="5406866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</p:pic>
        <p:pic>
          <p:nvPicPr>
            <p:cNvPr id="93" name="Google Shape;93;p20" descr="Jefferson Dome 1.png"/>
            <p:cNvPicPr preferRelativeResize="0"/>
            <p:nvPr/>
          </p:nvPicPr>
          <p:blipFill rotWithShape="1">
            <a:blip r:embed="rId3">
              <a:alphaModFix/>
            </a:blip>
            <a:srcRect r="44280" b="13201"/>
            <a:stretch/>
          </p:blipFill>
          <p:spPr>
            <a:xfrm>
              <a:off x="7786181" y="1460861"/>
              <a:ext cx="4415546" cy="540686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-Header">
  <p:cSld name="Section-Header">
    <p:bg>
      <p:bgPr>
        <a:solidFill>
          <a:srgbClr val="F05133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title"/>
          </p:nvPr>
        </p:nvSpPr>
        <p:spPr>
          <a:xfrm>
            <a:off x="124027" y="2414891"/>
            <a:ext cx="8908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body" idx="1"/>
          </p:nvPr>
        </p:nvSpPr>
        <p:spPr>
          <a:xfrm>
            <a:off x="284534" y="3509253"/>
            <a:ext cx="85797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grpSp>
        <p:nvGrpSpPr>
          <p:cNvPr id="97" name="Google Shape;97;p21"/>
          <p:cNvGrpSpPr/>
          <p:nvPr/>
        </p:nvGrpSpPr>
        <p:grpSpPr>
          <a:xfrm>
            <a:off x="8116238" y="4703123"/>
            <a:ext cx="748125" cy="325125"/>
            <a:chOff x="10829420" y="6322105"/>
            <a:chExt cx="997500" cy="433500"/>
          </a:xfrm>
        </p:grpSpPr>
        <p:sp>
          <p:nvSpPr>
            <p:cNvPr id="98" name="Google Shape;98;p21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9" name="Google Shape;99;p21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0" name="Google Shape;100;p21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1" name="Google Shape;101;p21"/>
          <p:cNvSpPr txBox="1">
            <a:spLocks noGrp="1"/>
          </p:cNvSpPr>
          <p:nvPr>
            <p:ph type="sldNum" idx="12"/>
          </p:nvPr>
        </p:nvSpPr>
        <p:spPr>
          <a:xfrm>
            <a:off x="6806930" y="472880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-TopBar">
  <p:cSld name="Agenda-TopBar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/>
          <p:nvPr/>
        </p:nvSpPr>
        <p:spPr>
          <a:xfrm>
            <a:off x="0" y="0"/>
            <a:ext cx="9144000" cy="778200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2"/>
          <p:cNvSpPr txBox="1">
            <a:spLocks noGrp="1"/>
          </p:cNvSpPr>
          <p:nvPr>
            <p:ph type="body" idx="1"/>
          </p:nvPr>
        </p:nvSpPr>
        <p:spPr>
          <a:xfrm>
            <a:off x="446485" y="847618"/>
            <a:ext cx="8245200" cy="39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746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2300"/>
              <a:buFont typeface="Noto Sans Symbols"/>
              <a:buChar char="▪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2000"/>
              <a:buFont typeface="Noto Sans Symbols"/>
              <a:buChar char="▪"/>
              <a:defRPr/>
            </a:lvl2pPr>
            <a:lvl3pPr marL="1371600" lvl="2" indent="-3365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700"/>
              <a:buFont typeface="Noto Sans Symbols"/>
              <a:buChar char="▪"/>
              <a:defRPr/>
            </a:lvl3pPr>
            <a:lvl4pPr marL="182880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Noto Sans Symbols"/>
              <a:buChar char="▪"/>
              <a:defRPr/>
            </a:lvl4pPr>
            <a:lvl5pPr marL="228600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Noto Sans Symbols"/>
              <a:buChar char="▪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title"/>
          </p:nvPr>
        </p:nvSpPr>
        <p:spPr>
          <a:xfrm>
            <a:off x="158607" y="177229"/>
            <a:ext cx="8864700" cy="4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-withSubtitle">
  <p:cSld name="Content-withSubtitle">
    <p:bg>
      <p:bgPr>
        <a:solidFill>
          <a:schemeClr val="lt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109" name="Google Shape;109;p23"/>
          <p:cNvPicPr preferRelativeResize="0"/>
          <p:nvPr/>
        </p:nvPicPr>
        <p:blipFill rotWithShape="1">
          <a:blip r:embed="rId2">
            <a:alphaModFix/>
          </a:blip>
          <a:srcRect t="9427" r="69562" b="15570"/>
          <a:stretch/>
        </p:blipFill>
        <p:spPr>
          <a:xfrm>
            <a:off x="8194261" y="4783931"/>
            <a:ext cx="340140" cy="25717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body" idx="1"/>
          </p:nvPr>
        </p:nvSpPr>
        <p:spPr>
          <a:xfrm>
            <a:off x="295275" y="1198960"/>
            <a:ext cx="8574900" cy="3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body" idx="2"/>
          </p:nvPr>
        </p:nvSpPr>
        <p:spPr>
          <a:xfrm>
            <a:off x="116681" y="584447"/>
            <a:ext cx="8753400" cy="476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-withTitle">
  <p:cSld name="Blank-withTitle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body" idx="1"/>
          </p:nvPr>
        </p:nvSpPr>
        <p:spPr>
          <a:xfrm>
            <a:off x="294831" y="693096"/>
            <a:ext cx="8575800" cy="34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117" name="Google Shape;117;p24"/>
          <p:cNvGrpSpPr/>
          <p:nvPr/>
        </p:nvGrpSpPr>
        <p:grpSpPr>
          <a:xfrm>
            <a:off x="8122442" y="4741580"/>
            <a:ext cx="748125" cy="325125"/>
            <a:chOff x="10829420" y="6322105"/>
            <a:chExt cx="997500" cy="433500"/>
          </a:xfrm>
        </p:grpSpPr>
        <p:sp>
          <p:nvSpPr>
            <p:cNvPr id="118" name="Google Shape;118;p24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19" name="Google Shape;119;p24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20" name="Google Shape;120;p24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21" name="Google Shape;121;p24"/>
          <p:cNvSpPr txBox="1">
            <a:spLocks noGrp="1"/>
          </p:cNvSpPr>
          <p:nvPr>
            <p:ph type="sldNum" idx="12"/>
          </p:nvPr>
        </p:nvSpPr>
        <p:spPr>
          <a:xfrm>
            <a:off x="6813134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ultipleContentBoxes">
  <p:cSld name="MultipleContentBoxes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/>
          <p:nvPr/>
        </p:nvSpPr>
        <p:spPr>
          <a:xfrm>
            <a:off x="1052771" y="685455"/>
            <a:ext cx="1375335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5"/>
          <p:cNvSpPr/>
          <p:nvPr/>
        </p:nvSpPr>
        <p:spPr>
          <a:xfrm>
            <a:off x="1044316" y="1345522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1"/>
          </p:nvPr>
        </p:nvSpPr>
        <p:spPr>
          <a:xfrm>
            <a:off x="1044315" y="887152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body" idx="2"/>
          </p:nvPr>
        </p:nvSpPr>
        <p:spPr>
          <a:xfrm>
            <a:off x="1047941" y="1380196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25"/>
          <p:cNvSpPr/>
          <p:nvPr/>
        </p:nvSpPr>
        <p:spPr>
          <a:xfrm>
            <a:off x="2950919" y="685013"/>
            <a:ext cx="1375336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5"/>
          <p:cNvSpPr/>
          <p:nvPr/>
        </p:nvSpPr>
        <p:spPr>
          <a:xfrm>
            <a:off x="2942464" y="1345080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25"/>
          <p:cNvSpPr txBox="1">
            <a:spLocks noGrp="1"/>
          </p:cNvSpPr>
          <p:nvPr>
            <p:ph type="body" idx="3"/>
          </p:nvPr>
        </p:nvSpPr>
        <p:spPr>
          <a:xfrm>
            <a:off x="2942464" y="886710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body" idx="4"/>
          </p:nvPr>
        </p:nvSpPr>
        <p:spPr>
          <a:xfrm>
            <a:off x="2946090" y="1379754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4" name="Google Shape;134;p25"/>
          <p:cNvSpPr/>
          <p:nvPr/>
        </p:nvSpPr>
        <p:spPr>
          <a:xfrm>
            <a:off x="4844239" y="684572"/>
            <a:ext cx="1375335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5"/>
          <p:cNvSpPr/>
          <p:nvPr/>
        </p:nvSpPr>
        <p:spPr>
          <a:xfrm>
            <a:off x="4835784" y="1344638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25"/>
          <p:cNvSpPr txBox="1">
            <a:spLocks noGrp="1"/>
          </p:cNvSpPr>
          <p:nvPr>
            <p:ph type="body" idx="5"/>
          </p:nvPr>
        </p:nvSpPr>
        <p:spPr>
          <a:xfrm>
            <a:off x="4835783" y="886268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25"/>
          <p:cNvSpPr txBox="1">
            <a:spLocks noGrp="1"/>
          </p:cNvSpPr>
          <p:nvPr>
            <p:ph type="body" idx="6"/>
          </p:nvPr>
        </p:nvSpPr>
        <p:spPr>
          <a:xfrm>
            <a:off x="4839410" y="1379312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25"/>
          <p:cNvSpPr/>
          <p:nvPr/>
        </p:nvSpPr>
        <p:spPr>
          <a:xfrm>
            <a:off x="6750843" y="684572"/>
            <a:ext cx="1375335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5"/>
          <p:cNvSpPr/>
          <p:nvPr/>
        </p:nvSpPr>
        <p:spPr>
          <a:xfrm>
            <a:off x="6742388" y="1344638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25"/>
          <p:cNvSpPr txBox="1">
            <a:spLocks noGrp="1"/>
          </p:cNvSpPr>
          <p:nvPr>
            <p:ph type="body" idx="7"/>
          </p:nvPr>
        </p:nvSpPr>
        <p:spPr>
          <a:xfrm>
            <a:off x="6742388" y="886268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1" name="Google Shape;141;p25"/>
          <p:cNvSpPr txBox="1">
            <a:spLocks noGrp="1"/>
          </p:cNvSpPr>
          <p:nvPr>
            <p:ph type="body" idx="8"/>
          </p:nvPr>
        </p:nvSpPr>
        <p:spPr>
          <a:xfrm>
            <a:off x="6746014" y="1379312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25"/>
          <p:cNvSpPr/>
          <p:nvPr/>
        </p:nvSpPr>
        <p:spPr>
          <a:xfrm>
            <a:off x="1983866" y="2662298"/>
            <a:ext cx="1375336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5"/>
          <p:cNvSpPr/>
          <p:nvPr/>
        </p:nvSpPr>
        <p:spPr>
          <a:xfrm>
            <a:off x="1975412" y="3322364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9"/>
          </p:nvPr>
        </p:nvSpPr>
        <p:spPr>
          <a:xfrm>
            <a:off x="1975411" y="2863994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25"/>
          <p:cNvSpPr txBox="1">
            <a:spLocks noGrp="1"/>
          </p:cNvSpPr>
          <p:nvPr>
            <p:ph type="body" idx="13"/>
          </p:nvPr>
        </p:nvSpPr>
        <p:spPr>
          <a:xfrm>
            <a:off x="1979037" y="3357038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25"/>
          <p:cNvSpPr/>
          <p:nvPr/>
        </p:nvSpPr>
        <p:spPr>
          <a:xfrm>
            <a:off x="3887154" y="2662298"/>
            <a:ext cx="1375336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5"/>
          <p:cNvSpPr/>
          <p:nvPr/>
        </p:nvSpPr>
        <p:spPr>
          <a:xfrm>
            <a:off x="3878699" y="3322364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5"/>
          <p:cNvSpPr txBox="1">
            <a:spLocks noGrp="1"/>
          </p:cNvSpPr>
          <p:nvPr>
            <p:ph type="body" idx="14"/>
          </p:nvPr>
        </p:nvSpPr>
        <p:spPr>
          <a:xfrm>
            <a:off x="3878699" y="2863994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25"/>
          <p:cNvSpPr txBox="1">
            <a:spLocks noGrp="1"/>
          </p:cNvSpPr>
          <p:nvPr>
            <p:ph type="body" idx="15"/>
          </p:nvPr>
        </p:nvSpPr>
        <p:spPr>
          <a:xfrm>
            <a:off x="3882325" y="3357038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25"/>
          <p:cNvSpPr/>
          <p:nvPr/>
        </p:nvSpPr>
        <p:spPr>
          <a:xfrm>
            <a:off x="5785613" y="2662298"/>
            <a:ext cx="1375335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5"/>
          <p:cNvSpPr/>
          <p:nvPr/>
        </p:nvSpPr>
        <p:spPr>
          <a:xfrm>
            <a:off x="5777158" y="3322364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5"/>
          <p:cNvSpPr txBox="1">
            <a:spLocks noGrp="1"/>
          </p:cNvSpPr>
          <p:nvPr>
            <p:ph type="body" idx="16"/>
          </p:nvPr>
        </p:nvSpPr>
        <p:spPr>
          <a:xfrm>
            <a:off x="5777157" y="2863994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p25"/>
          <p:cNvSpPr txBox="1">
            <a:spLocks noGrp="1"/>
          </p:cNvSpPr>
          <p:nvPr>
            <p:ph type="body" idx="17"/>
          </p:nvPr>
        </p:nvSpPr>
        <p:spPr>
          <a:xfrm>
            <a:off x="5780783" y="3357038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154" name="Google Shape;154;p25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155" name="Google Shape;155;p25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56" name="Google Shape;156;p25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57" name="Google Shape;157;p25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58" name="Google Shape;158;p25"/>
          <p:cNvSpPr txBox="1">
            <a:spLocks noGrp="1"/>
          </p:cNvSpPr>
          <p:nvPr>
            <p:ph type="sldNum" idx="12"/>
          </p:nvPr>
        </p:nvSpPr>
        <p:spPr>
          <a:xfrm>
            <a:off x="6813134" y="476599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9" name="Google Shape;159;p25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">
  <p:cSld name="Picture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6"/>
          <p:cNvSpPr>
            <a:spLocks noGrp="1"/>
          </p:cNvSpPr>
          <p:nvPr>
            <p:ph type="pic" idx="2"/>
          </p:nvPr>
        </p:nvSpPr>
        <p:spPr>
          <a:xfrm>
            <a:off x="313135" y="671209"/>
            <a:ext cx="8556900" cy="3874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64" name="Google Shape;164;p26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165" name="Google Shape;165;p26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66" name="Google Shape;166;p26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67" name="Google Shape;167;p26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68" name="Google Shape;168;p26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9" name="Google Shape;169;p26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Picture">
  <p:cSld name="2Picture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7"/>
          <p:cNvSpPr>
            <a:spLocks noGrp="1"/>
          </p:cNvSpPr>
          <p:nvPr>
            <p:ph type="pic" idx="2"/>
          </p:nvPr>
        </p:nvSpPr>
        <p:spPr>
          <a:xfrm>
            <a:off x="313135" y="671209"/>
            <a:ext cx="4110000" cy="3874500"/>
          </a:xfrm>
          <a:prstGeom prst="rect">
            <a:avLst/>
          </a:prstGeom>
          <a:noFill/>
          <a:ln>
            <a:noFill/>
          </a:ln>
        </p:spPr>
      </p:sp>
      <p:sp>
        <p:nvSpPr>
          <p:cNvPr id="174" name="Google Shape;174;p27"/>
          <p:cNvSpPr>
            <a:spLocks noGrp="1"/>
          </p:cNvSpPr>
          <p:nvPr>
            <p:ph type="pic" idx="3"/>
          </p:nvPr>
        </p:nvSpPr>
        <p:spPr>
          <a:xfrm>
            <a:off x="4760644" y="671209"/>
            <a:ext cx="4110000" cy="3874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75" name="Google Shape;175;p27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176" name="Google Shape;176;p27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77" name="Google Shape;177;p27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78" name="Google Shape;178;p27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79" name="Google Shape;179;p27"/>
          <p:cNvSpPr txBox="1">
            <a:spLocks noGrp="1"/>
          </p:cNvSpPr>
          <p:nvPr>
            <p:ph type="sldNum" idx="12"/>
          </p:nvPr>
        </p:nvSpPr>
        <p:spPr>
          <a:xfrm>
            <a:off x="6813134" y="476599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rt-Art">
  <p:cSld name="Smart-Art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28"/>
          <p:cNvSpPr>
            <a:spLocks noGrp="1"/>
          </p:cNvSpPr>
          <p:nvPr>
            <p:ph type="dgm" idx="2"/>
          </p:nvPr>
        </p:nvSpPr>
        <p:spPr>
          <a:xfrm>
            <a:off x="291829" y="692944"/>
            <a:ext cx="8578500" cy="39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185" name="Google Shape;185;p28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186" name="Google Shape;186;p28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7" name="Google Shape;187;p28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8" name="Google Shape;188;p28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89" name="Google Shape;189;p28"/>
          <p:cNvSpPr txBox="1">
            <a:spLocks noGrp="1"/>
          </p:cNvSpPr>
          <p:nvPr>
            <p:ph type="sldNum" idx="12"/>
          </p:nvPr>
        </p:nvSpPr>
        <p:spPr>
          <a:xfrm>
            <a:off x="6812756" y="477002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0" name="Google Shape;190;p28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Right-BulletList">
  <p:cSld name="PictureRight-BulletList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9"/>
          <p:cNvSpPr txBox="1">
            <a:spLocks noGrp="1"/>
          </p:cNvSpPr>
          <p:nvPr>
            <p:ph type="body" idx="1"/>
          </p:nvPr>
        </p:nvSpPr>
        <p:spPr>
          <a:xfrm>
            <a:off x="204788" y="1147763"/>
            <a:ext cx="43647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238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1pPr>
            <a:lvl2pPr marL="914400" lvl="1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3" name="Google Shape;193;p29"/>
          <p:cNvSpPr txBox="1">
            <a:spLocks noGrp="1"/>
          </p:cNvSpPr>
          <p:nvPr>
            <p:ph type="body" idx="2"/>
          </p:nvPr>
        </p:nvSpPr>
        <p:spPr>
          <a:xfrm>
            <a:off x="204600" y="2957513"/>
            <a:ext cx="43647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238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AutoNum type="arabicPeriod"/>
              <a:defRPr sz="15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29"/>
          <p:cNvSpPr>
            <a:spLocks noGrp="1"/>
          </p:cNvSpPr>
          <p:nvPr>
            <p:ph type="pic" idx="3"/>
          </p:nvPr>
        </p:nvSpPr>
        <p:spPr>
          <a:xfrm>
            <a:off x="4785189" y="28012"/>
            <a:ext cx="4358700" cy="51156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195" name="Google Shape;195;p29"/>
          <p:cNvSpPr txBox="1">
            <a:spLocks noGrp="1"/>
          </p:cNvSpPr>
          <p:nvPr>
            <p:ph type="title"/>
          </p:nvPr>
        </p:nvSpPr>
        <p:spPr>
          <a:xfrm>
            <a:off x="188551" y="578522"/>
            <a:ext cx="4380900" cy="4512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entury Gothic"/>
              <a:buNone/>
              <a:defRPr sz="1800" b="0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grpSp>
        <p:nvGrpSpPr>
          <p:cNvPr id="196" name="Google Shape;196;p29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197" name="Google Shape;197;p29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8" name="Google Shape;198;p29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99" name="Google Shape;199;p29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00" name="Google Shape;200;p29"/>
          <p:cNvSpPr txBox="1">
            <a:spLocks noGrp="1"/>
          </p:cNvSpPr>
          <p:nvPr>
            <p:ph type="sldNum" idx="12"/>
          </p:nvPr>
        </p:nvSpPr>
        <p:spPr>
          <a:xfrm>
            <a:off x="6818787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1" name="Google Shape;201;p29"/>
          <p:cNvSpPr txBox="1">
            <a:spLocks noGrp="1"/>
          </p:cNvSpPr>
          <p:nvPr>
            <p:ph type="body" idx="4"/>
          </p:nvPr>
        </p:nvSpPr>
        <p:spPr>
          <a:xfrm>
            <a:off x="188119" y="122635"/>
            <a:ext cx="43815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936"/>
              </a:buClr>
              <a:buSzPts val="2100"/>
              <a:buNone/>
              <a:defRPr b="1">
                <a:solidFill>
                  <a:srgbClr val="F0593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Left-BulletList">
  <p:cSld name="PictureLeft-BulletList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>
            <a:spLocks noGrp="1"/>
          </p:cNvSpPr>
          <p:nvPr>
            <p:ph type="body" idx="1"/>
          </p:nvPr>
        </p:nvSpPr>
        <p:spPr>
          <a:xfrm>
            <a:off x="4702920" y="1183390"/>
            <a:ext cx="43647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238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1pPr>
            <a:lvl2pPr marL="914400" lvl="1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4" name="Google Shape;204;p30"/>
          <p:cNvSpPr txBox="1">
            <a:spLocks noGrp="1"/>
          </p:cNvSpPr>
          <p:nvPr>
            <p:ph type="body" idx="2"/>
          </p:nvPr>
        </p:nvSpPr>
        <p:spPr>
          <a:xfrm>
            <a:off x="4702922" y="2957513"/>
            <a:ext cx="43647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238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AutoNum type="arabicPeriod"/>
              <a:defRPr sz="15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05" name="Google Shape;205;p30"/>
          <p:cNvSpPr>
            <a:spLocks noGrp="1"/>
          </p:cNvSpPr>
          <p:nvPr>
            <p:ph type="pic" idx="3"/>
          </p:nvPr>
        </p:nvSpPr>
        <p:spPr>
          <a:xfrm>
            <a:off x="-16944" y="685800"/>
            <a:ext cx="4586400" cy="44577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206" name="Google Shape;206;p30"/>
          <p:cNvSpPr txBox="1">
            <a:spLocks noGrp="1"/>
          </p:cNvSpPr>
          <p:nvPr>
            <p:ph type="title"/>
          </p:nvPr>
        </p:nvSpPr>
        <p:spPr>
          <a:xfrm>
            <a:off x="4702921" y="677447"/>
            <a:ext cx="4364700" cy="4512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Century Gothic"/>
              <a:buNone/>
              <a:defRPr sz="21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grpSp>
        <p:nvGrpSpPr>
          <p:cNvPr id="207" name="Google Shape;207;p30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208" name="Google Shape;208;p30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09" name="Google Shape;209;p30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10" name="Google Shape;210;p30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11" name="Google Shape;211;p30"/>
          <p:cNvSpPr txBox="1">
            <a:spLocks noGrp="1"/>
          </p:cNvSpPr>
          <p:nvPr>
            <p:ph type="sldNum" idx="12"/>
          </p:nvPr>
        </p:nvSpPr>
        <p:spPr>
          <a:xfrm>
            <a:off x="6818787" y="4741579"/>
            <a:ext cx="2057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2" name="Google Shape;212;p30"/>
          <p:cNvSpPr txBox="1">
            <a:spLocks noGrp="1"/>
          </p:cNvSpPr>
          <p:nvPr>
            <p:ph type="body" idx="4"/>
          </p:nvPr>
        </p:nvSpPr>
        <p:spPr>
          <a:xfrm>
            <a:off x="115502" y="173255"/>
            <a:ext cx="8952300" cy="4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936"/>
              </a:buClr>
              <a:buSzPts val="2700"/>
              <a:buNone/>
              <a:defRPr sz="2700" b="1">
                <a:solidFill>
                  <a:srgbClr val="F0593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omparison">
  <p:cSld name="4_Comparison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1"/>
          <p:cNvSpPr>
            <a:spLocks noGrp="1"/>
          </p:cNvSpPr>
          <p:nvPr>
            <p:ph type="pic" idx="2"/>
          </p:nvPr>
        </p:nvSpPr>
        <p:spPr>
          <a:xfrm>
            <a:off x="307613" y="1374800"/>
            <a:ext cx="2419500" cy="22776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215" name="Google Shape;215;p31"/>
          <p:cNvSpPr txBox="1">
            <a:spLocks noGrp="1"/>
          </p:cNvSpPr>
          <p:nvPr>
            <p:ph type="body" idx="1"/>
          </p:nvPr>
        </p:nvSpPr>
        <p:spPr>
          <a:xfrm>
            <a:off x="527756" y="3849089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6" name="Google Shape;216;p31"/>
          <p:cNvSpPr>
            <a:spLocks noGrp="1"/>
          </p:cNvSpPr>
          <p:nvPr>
            <p:ph type="pic" idx="3"/>
          </p:nvPr>
        </p:nvSpPr>
        <p:spPr>
          <a:xfrm>
            <a:off x="3379321" y="1374800"/>
            <a:ext cx="2419500" cy="22776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217" name="Google Shape;217;p31"/>
          <p:cNvSpPr>
            <a:spLocks noGrp="1"/>
          </p:cNvSpPr>
          <p:nvPr>
            <p:ph type="pic" idx="4"/>
          </p:nvPr>
        </p:nvSpPr>
        <p:spPr>
          <a:xfrm>
            <a:off x="6451029" y="1374800"/>
            <a:ext cx="2419500" cy="22776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218" name="Google Shape;218;p31"/>
          <p:cNvSpPr txBox="1">
            <a:spLocks noGrp="1"/>
          </p:cNvSpPr>
          <p:nvPr>
            <p:ph type="body" idx="5"/>
          </p:nvPr>
        </p:nvSpPr>
        <p:spPr>
          <a:xfrm>
            <a:off x="3599464" y="3849089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p31"/>
          <p:cNvSpPr txBox="1">
            <a:spLocks noGrp="1"/>
          </p:cNvSpPr>
          <p:nvPr>
            <p:ph type="body" idx="6"/>
          </p:nvPr>
        </p:nvSpPr>
        <p:spPr>
          <a:xfrm>
            <a:off x="6671173" y="3849089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0" name="Google Shape;220;p31"/>
          <p:cNvSpPr txBox="1">
            <a:spLocks noGrp="1"/>
          </p:cNvSpPr>
          <p:nvPr>
            <p:ph type="body" idx="7"/>
          </p:nvPr>
        </p:nvSpPr>
        <p:spPr>
          <a:xfrm>
            <a:off x="527756" y="4168319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31"/>
          <p:cNvSpPr txBox="1">
            <a:spLocks noGrp="1"/>
          </p:cNvSpPr>
          <p:nvPr>
            <p:ph type="body" idx="8"/>
          </p:nvPr>
        </p:nvSpPr>
        <p:spPr>
          <a:xfrm>
            <a:off x="3599464" y="4168318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31"/>
          <p:cNvSpPr txBox="1">
            <a:spLocks noGrp="1"/>
          </p:cNvSpPr>
          <p:nvPr>
            <p:ph type="body" idx="9"/>
          </p:nvPr>
        </p:nvSpPr>
        <p:spPr>
          <a:xfrm>
            <a:off x="6671173" y="4168317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223" name="Google Shape;223;p31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224" name="Google Shape;224;p31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25" name="Google Shape;225;p31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26" name="Google Shape;226;p31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27" name="Google Shape;227;p31"/>
          <p:cNvSpPr txBox="1">
            <a:spLocks noGrp="1"/>
          </p:cNvSpPr>
          <p:nvPr>
            <p:ph type="sldNum" idx="12"/>
          </p:nvPr>
        </p:nvSpPr>
        <p:spPr>
          <a:xfrm>
            <a:off x="6812756" y="4756979"/>
            <a:ext cx="2057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8" name="Google Shape;228;p31"/>
          <p:cNvSpPr txBox="1">
            <a:spLocks noGrp="1"/>
          </p:cNvSpPr>
          <p:nvPr>
            <p:ph type="title"/>
          </p:nvPr>
        </p:nvSpPr>
        <p:spPr>
          <a:xfrm>
            <a:off x="130543" y="138280"/>
            <a:ext cx="8893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936"/>
              </a:buClr>
              <a:buSzPts val="2700"/>
              <a:buFont typeface="Century Gothic"/>
              <a:buNone/>
              <a:defRPr sz="2700" b="1">
                <a:solidFill>
                  <a:srgbClr val="F0593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1"/>
          <p:cNvSpPr txBox="1">
            <a:spLocks noGrp="1"/>
          </p:cNvSpPr>
          <p:nvPr>
            <p:ph type="body" idx="13"/>
          </p:nvPr>
        </p:nvSpPr>
        <p:spPr>
          <a:xfrm>
            <a:off x="130969" y="671513"/>
            <a:ext cx="8892600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omparison">
  <p:cSld name="5_Comparison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>
            <a:spLocks noGrp="1"/>
          </p:cNvSpPr>
          <p:nvPr>
            <p:ph type="body" idx="1"/>
          </p:nvPr>
        </p:nvSpPr>
        <p:spPr>
          <a:xfrm>
            <a:off x="957810" y="1239152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32"/>
          <p:cNvSpPr txBox="1">
            <a:spLocks noGrp="1"/>
          </p:cNvSpPr>
          <p:nvPr>
            <p:ph type="body" idx="2"/>
          </p:nvPr>
        </p:nvSpPr>
        <p:spPr>
          <a:xfrm>
            <a:off x="957810" y="915302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3" name="Google Shape;233;p32"/>
          <p:cNvSpPr txBox="1">
            <a:spLocks noGrp="1"/>
          </p:cNvSpPr>
          <p:nvPr>
            <p:ph type="body" idx="3"/>
          </p:nvPr>
        </p:nvSpPr>
        <p:spPr>
          <a:xfrm>
            <a:off x="3615606" y="1239152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4" name="Google Shape;234;p32"/>
          <p:cNvSpPr txBox="1">
            <a:spLocks noGrp="1"/>
          </p:cNvSpPr>
          <p:nvPr>
            <p:ph type="body" idx="4"/>
          </p:nvPr>
        </p:nvSpPr>
        <p:spPr>
          <a:xfrm>
            <a:off x="3615606" y="915302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32"/>
          <p:cNvSpPr txBox="1">
            <a:spLocks noGrp="1"/>
          </p:cNvSpPr>
          <p:nvPr>
            <p:ph type="body" idx="5"/>
          </p:nvPr>
        </p:nvSpPr>
        <p:spPr>
          <a:xfrm>
            <a:off x="6273402" y="1239152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32"/>
          <p:cNvSpPr txBox="1">
            <a:spLocks noGrp="1"/>
          </p:cNvSpPr>
          <p:nvPr>
            <p:ph type="body" idx="6"/>
          </p:nvPr>
        </p:nvSpPr>
        <p:spPr>
          <a:xfrm>
            <a:off x="6273402" y="915302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7" name="Google Shape;237;p32"/>
          <p:cNvSpPr txBox="1">
            <a:spLocks noGrp="1"/>
          </p:cNvSpPr>
          <p:nvPr>
            <p:ph type="body" idx="7"/>
          </p:nvPr>
        </p:nvSpPr>
        <p:spPr>
          <a:xfrm>
            <a:off x="954452" y="3302974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8" name="Google Shape;238;p32"/>
          <p:cNvSpPr txBox="1">
            <a:spLocks noGrp="1"/>
          </p:cNvSpPr>
          <p:nvPr>
            <p:ph type="body" idx="8"/>
          </p:nvPr>
        </p:nvSpPr>
        <p:spPr>
          <a:xfrm>
            <a:off x="954452" y="2979124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p32"/>
          <p:cNvSpPr txBox="1">
            <a:spLocks noGrp="1"/>
          </p:cNvSpPr>
          <p:nvPr>
            <p:ph type="body" idx="9"/>
          </p:nvPr>
        </p:nvSpPr>
        <p:spPr>
          <a:xfrm>
            <a:off x="3615606" y="3302974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0" name="Google Shape;240;p32"/>
          <p:cNvSpPr txBox="1">
            <a:spLocks noGrp="1"/>
          </p:cNvSpPr>
          <p:nvPr>
            <p:ph type="body" idx="13"/>
          </p:nvPr>
        </p:nvSpPr>
        <p:spPr>
          <a:xfrm>
            <a:off x="3615606" y="2979124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p32"/>
          <p:cNvSpPr txBox="1">
            <a:spLocks noGrp="1"/>
          </p:cNvSpPr>
          <p:nvPr>
            <p:ph type="body" idx="14"/>
          </p:nvPr>
        </p:nvSpPr>
        <p:spPr>
          <a:xfrm>
            <a:off x="6273402" y="3302974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32"/>
          <p:cNvSpPr txBox="1">
            <a:spLocks noGrp="1"/>
          </p:cNvSpPr>
          <p:nvPr>
            <p:ph type="body" idx="15"/>
          </p:nvPr>
        </p:nvSpPr>
        <p:spPr>
          <a:xfrm>
            <a:off x="6273402" y="2979124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243" name="Google Shape;243;p32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244" name="Google Shape;244;p32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45" name="Google Shape;245;p32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46" name="Google Shape;246;p32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47" name="Google Shape;247;p32"/>
          <p:cNvSpPr txBox="1">
            <a:spLocks noGrp="1"/>
          </p:cNvSpPr>
          <p:nvPr>
            <p:ph type="sldNum" idx="12"/>
          </p:nvPr>
        </p:nvSpPr>
        <p:spPr>
          <a:xfrm>
            <a:off x="6818787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8" name="Google Shape;248;p32"/>
          <p:cNvSpPr txBox="1">
            <a:spLocks noGrp="1"/>
          </p:cNvSpPr>
          <p:nvPr>
            <p:ph type="title"/>
          </p:nvPr>
        </p:nvSpPr>
        <p:spPr>
          <a:xfrm>
            <a:off x="122722" y="161276"/>
            <a:ext cx="88938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936"/>
              </a:buClr>
              <a:buSzPts val="2700"/>
              <a:buFont typeface="Century Gothic"/>
              <a:buNone/>
              <a:defRPr sz="2700" b="1">
                <a:solidFill>
                  <a:srgbClr val="F0593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32"/>
          <p:cNvSpPr txBox="1">
            <a:spLocks noGrp="1"/>
          </p:cNvSpPr>
          <p:nvPr>
            <p:ph type="body" idx="16"/>
          </p:nvPr>
        </p:nvSpPr>
        <p:spPr>
          <a:xfrm>
            <a:off x="425162" y="913799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0" name="Google Shape;250;p32"/>
          <p:cNvSpPr txBox="1">
            <a:spLocks noGrp="1"/>
          </p:cNvSpPr>
          <p:nvPr>
            <p:ph type="body" idx="17"/>
          </p:nvPr>
        </p:nvSpPr>
        <p:spPr>
          <a:xfrm>
            <a:off x="3085208" y="913799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1" name="Google Shape;251;p32"/>
          <p:cNvSpPr txBox="1">
            <a:spLocks noGrp="1"/>
          </p:cNvSpPr>
          <p:nvPr>
            <p:ph type="body" idx="18"/>
          </p:nvPr>
        </p:nvSpPr>
        <p:spPr>
          <a:xfrm>
            <a:off x="5745255" y="913799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32"/>
          <p:cNvSpPr txBox="1">
            <a:spLocks noGrp="1"/>
          </p:cNvSpPr>
          <p:nvPr>
            <p:ph type="body" idx="19"/>
          </p:nvPr>
        </p:nvSpPr>
        <p:spPr>
          <a:xfrm>
            <a:off x="425162" y="2979124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32"/>
          <p:cNvSpPr txBox="1">
            <a:spLocks noGrp="1"/>
          </p:cNvSpPr>
          <p:nvPr>
            <p:ph type="body" idx="20"/>
          </p:nvPr>
        </p:nvSpPr>
        <p:spPr>
          <a:xfrm>
            <a:off x="3085208" y="2979124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4" name="Google Shape;254;p32"/>
          <p:cNvSpPr txBox="1">
            <a:spLocks noGrp="1"/>
          </p:cNvSpPr>
          <p:nvPr>
            <p:ph type="body" idx="21"/>
          </p:nvPr>
        </p:nvSpPr>
        <p:spPr>
          <a:xfrm>
            <a:off x="5745255" y="2979124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rtArt-Flow1">
  <p:cSld name="SmartArt-Flow1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3"/>
          <p:cNvSpPr txBox="1">
            <a:spLocks noGrp="1"/>
          </p:cNvSpPr>
          <p:nvPr>
            <p:ph type="body" idx="1"/>
          </p:nvPr>
        </p:nvSpPr>
        <p:spPr>
          <a:xfrm>
            <a:off x="2488470" y="3223534"/>
            <a:ext cx="17751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3"/>
          <p:cNvSpPr txBox="1">
            <a:spLocks noGrp="1"/>
          </p:cNvSpPr>
          <p:nvPr>
            <p:ph type="body" idx="2"/>
          </p:nvPr>
        </p:nvSpPr>
        <p:spPr>
          <a:xfrm>
            <a:off x="2488470" y="2866807"/>
            <a:ext cx="17751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3"/>
          <p:cNvSpPr txBox="1">
            <a:spLocks noGrp="1"/>
          </p:cNvSpPr>
          <p:nvPr>
            <p:ph type="body" idx="3"/>
          </p:nvPr>
        </p:nvSpPr>
        <p:spPr>
          <a:xfrm>
            <a:off x="2488470" y="2566246"/>
            <a:ext cx="1775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9" name="Google Shape;259;p33"/>
          <p:cNvSpPr txBox="1">
            <a:spLocks noGrp="1"/>
          </p:cNvSpPr>
          <p:nvPr>
            <p:ph type="body" idx="4"/>
          </p:nvPr>
        </p:nvSpPr>
        <p:spPr>
          <a:xfrm>
            <a:off x="415935" y="3223376"/>
            <a:ext cx="17751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0" name="Google Shape;260;p33"/>
          <p:cNvSpPr txBox="1">
            <a:spLocks noGrp="1"/>
          </p:cNvSpPr>
          <p:nvPr>
            <p:ph type="body" idx="5"/>
          </p:nvPr>
        </p:nvSpPr>
        <p:spPr>
          <a:xfrm>
            <a:off x="415935" y="2866649"/>
            <a:ext cx="17751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1" name="Google Shape;261;p33"/>
          <p:cNvSpPr txBox="1">
            <a:spLocks noGrp="1"/>
          </p:cNvSpPr>
          <p:nvPr>
            <p:ph type="body" idx="6"/>
          </p:nvPr>
        </p:nvSpPr>
        <p:spPr>
          <a:xfrm>
            <a:off x="415935" y="2566088"/>
            <a:ext cx="1775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2" name="Google Shape;262;p33"/>
          <p:cNvSpPr txBox="1">
            <a:spLocks noGrp="1"/>
          </p:cNvSpPr>
          <p:nvPr>
            <p:ph type="body" idx="7"/>
          </p:nvPr>
        </p:nvSpPr>
        <p:spPr>
          <a:xfrm>
            <a:off x="4456247" y="3223376"/>
            <a:ext cx="17751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3" name="Google Shape;263;p33"/>
          <p:cNvSpPr txBox="1">
            <a:spLocks noGrp="1"/>
          </p:cNvSpPr>
          <p:nvPr>
            <p:ph type="body" idx="8"/>
          </p:nvPr>
        </p:nvSpPr>
        <p:spPr>
          <a:xfrm>
            <a:off x="4456247" y="2866649"/>
            <a:ext cx="17751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4" name="Google Shape;264;p33"/>
          <p:cNvSpPr txBox="1">
            <a:spLocks noGrp="1"/>
          </p:cNvSpPr>
          <p:nvPr>
            <p:ph type="body" idx="9"/>
          </p:nvPr>
        </p:nvSpPr>
        <p:spPr>
          <a:xfrm>
            <a:off x="4456247" y="2566088"/>
            <a:ext cx="1775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5" name="Google Shape;265;p33"/>
          <p:cNvSpPr txBox="1">
            <a:spLocks noGrp="1"/>
          </p:cNvSpPr>
          <p:nvPr>
            <p:ph type="body" idx="13"/>
          </p:nvPr>
        </p:nvSpPr>
        <p:spPr>
          <a:xfrm>
            <a:off x="6424024" y="3216908"/>
            <a:ext cx="17751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6" name="Google Shape;266;p33"/>
          <p:cNvSpPr txBox="1">
            <a:spLocks noGrp="1"/>
          </p:cNvSpPr>
          <p:nvPr>
            <p:ph type="body" idx="14"/>
          </p:nvPr>
        </p:nvSpPr>
        <p:spPr>
          <a:xfrm>
            <a:off x="6424024" y="2873329"/>
            <a:ext cx="17751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67" name="Google Shape;267;p33"/>
          <p:cNvSpPr txBox="1">
            <a:spLocks noGrp="1"/>
          </p:cNvSpPr>
          <p:nvPr>
            <p:ph type="body" idx="15"/>
          </p:nvPr>
        </p:nvSpPr>
        <p:spPr>
          <a:xfrm>
            <a:off x="6424024" y="2559620"/>
            <a:ext cx="1775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268" name="Google Shape;268;p33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269" name="Google Shape;269;p33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0" name="Google Shape;270;p33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71" name="Google Shape;271;p33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72" name="Google Shape;272;p33"/>
          <p:cNvSpPr txBox="1">
            <a:spLocks noGrp="1"/>
          </p:cNvSpPr>
          <p:nvPr>
            <p:ph type="sldNum" idx="12"/>
          </p:nvPr>
        </p:nvSpPr>
        <p:spPr>
          <a:xfrm>
            <a:off x="6818787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3" name="Google Shape;273;p33"/>
          <p:cNvSpPr txBox="1">
            <a:spLocks noGrp="1"/>
          </p:cNvSpPr>
          <p:nvPr>
            <p:ph type="title"/>
          </p:nvPr>
        </p:nvSpPr>
        <p:spPr>
          <a:xfrm>
            <a:off x="137159" y="162982"/>
            <a:ext cx="89082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936"/>
              </a:buClr>
              <a:buSzPts val="2700"/>
              <a:buFont typeface="Century Gothic"/>
              <a:buNone/>
              <a:defRPr sz="2700" b="1">
                <a:solidFill>
                  <a:srgbClr val="F0593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33"/>
          <p:cNvSpPr>
            <a:spLocks noGrp="1"/>
          </p:cNvSpPr>
          <p:nvPr>
            <p:ph type="dgm" idx="16"/>
          </p:nvPr>
        </p:nvSpPr>
        <p:spPr>
          <a:xfrm>
            <a:off x="415529" y="758429"/>
            <a:ext cx="8254500" cy="16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-NoTitle-OCIOLogo" type="blank">
  <p:cSld name="BLANK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4"/>
          <p:cNvSpPr txBox="1">
            <a:spLocks noGrp="1"/>
          </p:cNvSpPr>
          <p:nvPr>
            <p:ph type="sldNum" idx="12"/>
          </p:nvPr>
        </p:nvSpPr>
        <p:spPr>
          <a:xfrm>
            <a:off x="6812756" y="476357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fld id="{00000000-1234-1234-1234-123412341234}" type="slidenum">
              <a:rPr lang="en"/>
              <a:t>‹#›</a:t>
            </a:fld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7" name="Google Shape;277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85750" y="4732461"/>
            <a:ext cx="1386840" cy="364877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4"/>
          <p:cNvSpPr txBox="1"/>
          <p:nvPr/>
        </p:nvSpPr>
        <p:spPr>
          <a:xfrm>
            <a:off x="2872597" y="4798556"/>
            <a:ext cx="3065700" cy="2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LC Labs and Acquisitions &amp; Bibliographic Access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-NoTitle-NoLogo">
  <p:cSld name="Blank-NoTitle-NoLogo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3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cxnSp>
        <p:nvCxnSpPr>
          <p:cNvPr id="282" name="Google Shape;282;p35"/>
          <p:cNvCxnSpPr/>
          <p:nvPr/>
        </p:nvCxnSpPr>
        <p:spPr>
          <a:xfrm>
            <a:off x="8598694" y="4783931"/>
            <a:ext cx="0" cy="2571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3" name="Google Shape;283;p35"/>
          <p:cNvCxnSpPr/>
          <p:nvPr/>
        </p:nvCxnSpPr>
        <p:spPr>
          <a:xfrm>
            <a:off x="8712994" y="4898231"/>
            <a:ext cx="0" cy="2571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4" name="Google Shape;284;p35"/>
          <p:cNvSpPr txBox="1">
            <a:spLocks noGrp="1"/>
          </p:cNvSpPr>
          <p:nvPr>
            <p:ph type="sldNum" idx="12"/>
          </p:nvPr>
        </p:nvSpPr>
        <p:spPr>
          <a:xfrm>
            <a:off x="6655594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LOCDome_NoGradient" type="secHead">
  <p:cSld name="SECTION_HEADER">
    <p:bg>
      <p:bgPr>
        <a:solidFill>
          <a:srgbClr val="F05133"/>
        </a:solid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7"/>
          <p:cNvSpPr txBox="1">
            <a:spLocks noGrp="1"/>
          </p:cNvSpPr>
          <p:nvPr>
            <p:ph type="title"/>
          </p:nvPr>
        </p:nvSpPr>
        <p:spPr>
          <a:xfrm>
            <a:off x="116732" y="1444557"/>
            <a:ext cx="6661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37"/>
          <p:cNvSpPr txBox="1">
            <a:spLocks noGrp="1"/>
          </p:cNvSpPr>
          <p:nvPr>
            <p:ph type="body" idx="1"/>
          </p:nvPr>
        </p:nvSpPr>
        <p:spPr>
          <a:xfrm>
            <a:off x="279391" y="2538919"/>
            <a:ext cx="64155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grpSp>
        <p:nvGrpSpPr>
          <p:cNvPr id="294" name="Google Shape;294;p37"/>
          <p:cNvGrpSpPr/>
          <p:nvPr/>
        </p:nvGrpSpPr>
        <p:grpSpPr>
          <a:xfrm>
            <a:off x="5832340" y="1088350"/>
            <a:ext cx="3318956" cy="4062445"/>
            <a:chOff x="7776453" y="1451133"/>
            <a:chExt cx="4425274" cy="5416594"/>
          </a:xfrm>
        </p:grpSpPr>
        <p:pic>
          <p:nvPicPr>
            <p:cNvPr id="295" name="Google Shape;295;p37" descr="Jefferson Dome 1.png"/>
            <p:cNvPicPr preferRelativeResize="0"/>
            <p:nvPr/>
          </p:nvPicPr>
          <p:blipFill rotWithShape="1">
            <a:blip r:embed="rId2">
              <a:alphaModFix/>
            </a:blip>
            <a:srcRect r="44280" b="13201"/>
            <a:stretch/>
          </p:blipFill>
          <p:spPr>
            <a:xfrm>
              <a:off x="7776453" y="1451133"/>
              <a:ext cx="4415546" cy="5406866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</p:pic>
        <p:pic>
          <p:nvPicPr>
            <p:cNvPr id="296" name="Google Shape;296;p37" descr="Jefferson Dome 1.png"/>
            <p:cNvPicPr preferRelativeResize="0"/>
            <p:nvPr/>
          </p:nvPicPr>
          <p:blipFill rotWithShape="1">
            <a:blip r:embed="rId3">
              <a:alphaModFix/>
            </a:blip>
            <a:srcRect r="44280" b="13201"/>
            <a:stretch/>
          </p:blipFill>
          <p:spPr>
            <a:xfrm>
              <a:off x="7786181" y="1460861"/>
              <a:ext cx="4415546" cy="540686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-LeftBar">
  <p:cSld name="Agenda-LeftBar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8"/>
          <p:cNvSpPr/>
          <p:nvPr/>
        </p:nvSpPr>
        <p:spPr>
          <a:xfrm>
            <a:off x="0" y="0"/>
            <a:ext cx="1451100" cy="5143500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38"/>
          <p:cNvSpPr/>
          <p:nvPr/>
        </p:nvSpPr>
        <p:spPr>
          <a:xfrm>
            <a:off x="351979" y="0"/>
            <a:ext cx="747000" cy="48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381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AGENDA</a:t>
            </a:r>
            <a:endParaRPr sz="60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0" name="Google Shape;300;p38"/>
          <p:cNvSpPr txBox="1">
            <a:spLocks noGrp="1"/>
          </p:cNvSpPr>
          <p:nvPr>
            <p:ph type="body" idx="1"/>
          </p:nvPr>
        </p:nvSpPr>
        <p:spPr>
          <a:xfrm>
            <a:off x="1802606" y="1209675"/>
            <a:ext cx="6866400" cy="29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⮚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1" name="Google Shape;301;p38"/>
          <p:cNvSpPr txBox="1">
            <a:spLocks noGrp="1"/>
          </p:cNvSpPr>
          <p:nvPr>
            <p:ph type="title"/>
          </p:nvPr>
        </p:nvSpPr>
        <p:spPr>
          <a:xfrm>
            <a:off x="1802606" y="454631"/>
            <a:ext cx="6866400" cy="6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entury Gothic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-TopBar">
  <p:cSld name="Agenda-TopBar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9"/>
          <p:cNvSpPr/>
          <p:nvPr/>
        </p:nvSpPr>
        <p:spPr>
          <a:xfrm>
            <a:off x="0" y="0"/>
            <a:ext cx="9144000" cy="778200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39"/>
          <p:cNvSpPr txBox="1">
            <a:spLocks noGrp="1"/>
          </p:cNvSpPr>
          <p:nvPr>
            <p:ph type="body" idx="1"/>
          </p:nvPr>
        </p:nvSpPr>
        <p:spPr>
          <a:xfrm>
            <a:off x="446485" y="847618"/>
            <a:ext cx="8245200" cy="39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746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2300"/>
              <a:buFont typeface="Noto Sans Symbols"/>
              <a:buChar char="▪"/>
              <a:defRPr/>
            </a:lvl1pPr>
            <a:lvl2pPr marL="914400" lvl="1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2000"/>
              <a:buFont typeface="Noto Sans Symbols"/>
              <a:buChar char="▪"/>
              <a:defRPr/>
            </a:lvl2pPr>
            <a:lvl3pPr marL="1371600" lvl="2" indent="-3365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700"/>
              <a:buFont typeface="Noto Sans Symbols"/>
              <a:buChar char="▪"/>
              <a:defRPr/>
            </a:lvl3pPr>
            <a:lvl4pPr marL="182880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Noto Sans Symbols"/>
              <a:buChar char="▪"/>
              <a:defRPr/>
            </a:lvl4pPr>
            <a:lvl5pPr marL="228600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Noto Sans Symbols"/>
              <a:buChar char="▪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05" name="Google Shape;305;p39"/>
          <p:cNvSpPr txBox="1">
            <a:spLocks noGrp="1"/>
          </p:cNvSpPr>
          <p:nvPr>
            <p:ph type="title"/>
          </p:nvPr>
        </p:nvSpPr>
        <p:spPr>
          <a:xfrm>
            <a:off x="158607" y="177229"/>
            <a:ext cx="8864700" cy="4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4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40"/>
          <p:cNvSpPr txBox="1">
            <a:spLocks noGrp="1"/>
          </p:cNvSpPr>
          <p:nvPr>
            <p:ph type="title"/>
          </p:nvPr>
        </p:nvSpPr>
        <p:spPr>
          <a:xfrm>
            <a:off x="116732" y="160507"/>
            <a:ext cx="87540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grpSp>
        <p:nvGrpSpPr>
          <p:cNvPr id="310" name="Google Shape;310;p40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311" name="Google Shape;311;p40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12" name="Google Shape;312;p40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13" name="Google Shape;313;p40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14" name="Google Shape;314;p40"/>
          <p:cNvSpPr txBox="1">
            <a:spLocks noGrp="1"/>
          </p:cNvSpPr>
          <p:nvPr>
            <p:ph type="body" idx="1"/>
          </p:nvPr>
        </p:nvSpPr>
        <p:spPr>
          <a:xfrm>
            <a:off x="255985" y="691754"/>
            <a:ext cx="8614200" cy="3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/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15" name="Google Shape;315;p40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-Header">
  <p:cSld name="Section-Header">
    <p:bg>
      <p:bgPr>
        <a:solidFill>
          <a:srgbClr val="F05133"/>
        </a:solidFill>
        <a:effectLst/>
      </p:bgPr>
    </p:bg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1"/>
          <p:cNvSpPr txBox="1">
            <a:spLocks noGrp="1"/>
          </p:cNvSpPr>
          <p:nvPr>
            <p:ph type="title"/>
          </p:nvPr>
        </p:nvSpPr>
        <p:spPr>
          <a:xfrm>
            <a:off x="124027" y="2414891"/>
            <a:ext cx="8908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8" name="Google Shape;318;p41"/>
          <p:cNvSpPr txBox="1">
            <a:spLocks noGrp="1"/>
          </p:cNvSpPr>
          <p:nvPr>
            <p:ph type="body" idx="1"/>
          </p:nvPr>
        </p:nvSpPr>
        <p:spPr>
          <a:xfrm>
            <a:off x="284534" y="3509253"/>
            <a:ext cx="85797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grpSp>
        <p:nvGrpSpPr>
          <p:cNvPr id="319" name="Google Shape;319;p41"/>
          <p:cNvGrpSpPr/>
          <p:nvPr/>
        </p:nvGrpSpPr>
        <p:grpSpPr>
          <a:xfrm>
            <a:off x="8116238" y="4703123"/>
            <a:ext cx="748125" cy="325125"/>
            <a:chOff x="10829420" y="6322105"/>
            <a:chExt cx="997500" cy="433500"/>
          </a:xfrm>
        </p:grpSpPr>
        <p:sp>
          <p:nvSpPr>
            <p:cNvPr id="320" name="Google Shape;320;p41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21" name="Google Shape;321;p41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22" name="Google Shape;322;p41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23" name="Google Shape;323;p41"/>
          <p:cNvSpPr txBox="1">
            <a:spLocks noGrp="1"/>
          </p:cNvSpPr>
          <p:nvPr>
            <p:ph type="sldNum" idx="12"/>
          </p:nvPr>
        </p:nvSpPr>
        <p:spPr>
          <a:xfrm>
            <a:off x="6806930" y="472880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-withSubtitle">
  <p:cSld name="Content-withSubtitle">
    <p:bg>
      <p:bgPr>
        <a:solidFill>
          <a:schemeClr val="lt1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26" name="Google Shape;326;p4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pic>
        <p:nvPicPr>
          <p:cNvPr id="327" name="Google Shape;327;p42"/>
          <p:cNvPicPr preferRelativeResize="0"/>
          <p:nvPr/>
        </p:nvPicPr>
        <p:blipFill rotWithShape="1">
          <a:blip r:embed="rId2">
            <a:alphaModFix/>
          </a:blip>
          <a:srcRect t="9427" r="69562" b="15570"/>
          <a:stretch/>
        </p:blipFill>
        <p:spPr>
          <a:xfrm>
            <a:off x="8194261" y="4783931"/>
            <a:ext cx="340140" cy="257175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42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grpSp>
        <p:nvGrpSpPr>
          <p:cNvPr id="329" name="Google Shape;329;p42"/>
          <p:cNvGrpSpPr/>
          <p:nvPr/>
        </p:nvGrpSpPr>
        <p:grpSpPr>
          <a:xfrm>
            <a:off x="8122443" y="4744472"/>
            <a:ext cx="748125" cy="325125"/>
            <a:chOff x="10829924" y="6325962"/>
            <a:chExt cx="997500" cy="433500"/>
          </a:xfrm>
        </p:grpSpPr>
        <p:sp>
          <p:nvSpPr>
            <p:cNvPr id="330" name="Google Shape;330;p42"/>
            <p:cNvSpPr/>
            <p:nvPr/>
          </p:nvSpPr>
          <p:spPr>
            <a:xfrm>
              <a:off x="10829924" y="6325962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31" name="Google Shape;331;p42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32" name="Google Shape;332;p42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33" name="Google Shape;333;p42"/>
          <p:cNvSpPr txBox="1">
            <a:spLocks noGrp="1"/>
          </p:cNvSpPr>
          <p:nvPr>
            <p:ph type="body" idx="1"/>
          </p:nvPr>
        </p:nvSpPr>
        <p:spPr>
          <a:xfrm>
            <a:off x="295275" y="1198960"/>
            <a:ext cx="8574900" cy="3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4" name="Google Shape;334;p42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5" name="Google Shape;335;p42"/>
          <p:cNvSpPr txBox="1">
            <a:spLocks noGrp="1"/>
          </p:cNvSpPr>
          <p:nvPr>
            <p:ph type="body" idx="2"/>
          </p:nvPr>
        </p:nvSpPr>
        <p:spPr>
          <a:xfrm>
            <a:off x="116681" y="584447"/>
            <a:ext cx="8753400" cy="476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-withTitle">
  <p:cSld name="Blank-withTitle"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8" name="Google Shape;338;p4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43"/>
          <p:cNvSpPr txBox="1">
            <a:spLocks noGrp="1"/>
          </p:cNvSpPr>
          <p:nvPr>
            <p:ph type="body" idx="1"/>
          </p:nvPr>
        </p:nvSpPr>
        <p:spPr>
          <a:xfrm>
            <a:off x="294831" y="693096"/>
            <a:ext cx="8575800" cy="349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340" name="Google Shape;340;p43"/>
          <p:cNvGrpSpPr/>
          <p:nvPr/>
        </p:nvGrpSpPr>
        <p:grpSpPr>
          <a:xfrm>
            <a:off x="8122442" y="4741580"/>
            <a:ext cx="748125" cy="325125"/>
            <a:chOff x="10829420" y="6322105"/>
            <a:chExt cx="997500" cy="433500"/>
          </a:xfrm>
        </p:grpSpPr>
        <p:sp>
          <p:nvSpPr>
            <p:cNvPr id="341" name="Google Shape;341;p43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42" name="Google Shape;342;p43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43" name="Google Shape;343;p43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44" name="Google Shape;344;p43"/>
          <p:cNvSpPr txBox="1">
            <a:spLocks noGrp="1"/>
          </p:cNvSpPr>
          <p:nvPr>
            <p:ph type="sldNum" idx="12"/>
          </p:nvPr>
        </p:nvSpPr>
        <p:spPr>
          <a:xfrm>
            <a:off x="6813134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5" name="Google Shape;345;p43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estions-SectionEnd">
  <p:cSld name="Questions-SectionEnd">
    <p:bg>
      <p:bgPr>
        <a:solidFill>
          <a:srgbClr val="3C3C3C"/>
        </a:solidFill>
        <a:effectLst/>
      </p:bgPr>
    </p:bg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4"/>
          <p:cNvSpPr txBox="1">
            <a:spLocks noGrp="1"/>
          </p:cNvSpPr>
          <p:nvPr>
            <p:ph type="body" idx="1"/>
          </p:nvPr>
        </p:nvSpPr>
        <p:spPr>
          <a:xfrm>
            <a:off x="123825" y="1579960"/>
            <a:ext cx="89070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pic>
        <p:nvPicPr>
          <p:cNvPr id="348" name="Google Shape;348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0499" y="80900"/>
            <a:ext cx="3816074" cy="1170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WhiteBox-OCIOLogo">
  <p:cSld name="Title-WhiteBox-OCIOLogo">
    <p:bg>
      <p:bgPr>
        <a:solidFill>
          <a:srgbClr val="F05133"/>
        </a:solidFill>
        <a:effectLst/>
      </p:bgPr>
    </p:bg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5"/>
          <p:cNvSpPr txBox="1">
            <a:spLocks noGrp="1"/>
          </p:cNvSpPr>
          <p:nvPr>
            <p:ph type="title"/>
          </p:nvPr>
        </p:nvSpPr>
        <p:spPr>
          <a:xfrm>
            <a:off x="124027" y="2414891"/>
            <a:ext cx="8908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1" name="Google Shape;351;p45"/>
          <p:cNvSpPr txBox="1">
            <a:spLocks noGrp="1"/>
          </p:cNvSpPr>
          <p:nvPr>
            <p:ph type="body" idx="1"/>
          </p:nvPr>
        </p:nvSpPr>
        <p:spPr>
          <a:xfrm>
            <a:off x="284534" y="3509253"/>
            <a:ext cx="85797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2" name="Google Shape;352;p45"/>
          <p:cNvSpPr/>
          <p:nvPr/>
        </p:nvSpPr>
        <p:spPr>
          <a:xfrm>
            <a:off x="124027" y="94845"/>
            <a:ext cx="3524100" cy="904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3" name="Google Shape;35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8053" y="132841"/>
            <a:ext cx="3341452" cy="828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BottomBlkBar-OCIOLogo">
  <p:cSld name="Title-BottomBlkBar-OCIOLogo">
    <p:bg>
      <p:bgPr>
        <a:solidFill>
          <a:srgbClr val="F05133"/>
        </a:solid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6" name="Google Shape;356;p4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7" name="Google Shape;357;p4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8" name="Google Shape;358;p46"/>
          <p:cNvSpPr txBox="1">
            <a:spLocks noGrp="1"/>
          </p:cNvSpPr>
          <p:nvPr>
            <p:ph type="title"/>
          </p:nvPr>
        </p:nvSpPr>
        <p:spPr>
          <a:xfrm>
            <a:off x="124027" y="2414891"/>
            <a:ext cx="8908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46"/>
          <p:cNvSpPr txBox="1">
            <a:spLocks noGrp="1"/>
          </p:cNvSpPr>
          <p:nvPr>
            <p:ph type="body" idx="1"/>
          </p:nvPr>
        </p:nvSpPr>
        <p:spPr>
          <a:xfrm>
            <a:off x="284534" y="3509253"/>
            <a:ext cx="85797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0" name="Google Shape;360;p46"/>
          <p:cNvSpPr/>
          <p:nvPr/>
        </p:nvSpPr>
        <p:spPr>
          <a:xfrm>
            <a:off x="1" y="4574432"/>
            <a:ext cx="9144000" cy="569100"/>
          </a:xfrm>
          <a:prstGeom prst="rect">
            <a:avLst/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1" name="Google Shape;361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93015" y="4640539"/>
            <a:ext cx="1639117" cy="502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-LOCDome-Gradient">
  <p:cSld name="Title-LOCDome-Gradient">
    <p:bg>
      <p:bgPr>
        <a:gradFill>
          <a:gsLst>
            <a:gs pos="0">
              <a:srgbClr val="F05133"/>
            </a:gs>
            <a:gs pos="28000">
              <a:srgbClr val="F05133"/>
            </a:gs>
            <a:gs pos="67000">
              <a:srgbClr val="F47D64"/>
            </a:gs>
            <a:gs pos="82000">
              <a:srgbClr val="F69680"/>
            </a:gs>
            <a:gs pos="97000">
              <a:srgbClr val="F8AC99"/>
            </a:gs>
            <a:gs pos="100000">
              <a:srgbClr val="F8AC99"/>
            </a:gs>
          </a:gsLst>
          <a:lin ang="5400012" scaled="0"/>
        </a:grad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47"/>
          <p:cNvSpPr txBox="1">
            <a:spLocks noGrp="1"/>
          </p:cNvSpPr>
          <p:nvPr>
            <p:ph type="title"/>
          </p:nvPr>
        </p:nvSpPr>
        <p:spPr>
          <a:xfrm>
            <a:off x="116732" y="1444557"/>
            <a:ext cx="66612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sz="3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47"/>
          <p:cNvSpPr txBox="1">
            <a:spLocks noGrp="1"/>
          </p:cNvSpPr>
          <p:nvPr>
            <p:ph type="body" idx="1"/>
          </p:nvPr>
        </p:nvSpPr>
        <p:spPr>
          <a:xfrm>
            <a:off x="279391" y="2538919"/>
            <a:ext cx="64155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grpSp>
        <p:nvGrpSpPr>
          <p:cNvPr id="365" name="Google Shape;365;p47"/>
          <p:cNvGrpSpPr/>
          <p:nvPr/>
        </p:nvGrpSpPr>
        <p:grpSpPr>
          <a:xfrm>
            <a:off x="5832340" y="1088350"/>
            <a:ext cx="3318956" cy="4062445"/>
            <a:chOff x="7776453" y="1451133"/>
            <a:chExt cx="4425274" cy="5416594"/>
          </a:xfrm>
        </p:grpSpPr>
        <p:pic>
          <p:nvPicPr>
            <p:cNvPr id="366" name="Google Shape;366;p47" descr="Jefferson Dome 1.png"/>
            <p:cNvPicPr preferRelativeResize="0"/>
            <p:nvPr/>
          </p:nvPicPr>
          <p:blipFill rotWithShape="1">
            <a:blip r:embed="rId2">
              <a:alphaModFix/>
            </a:blip>
            <a:srcRect r="44280" b="13201"/>
            <a:stretch/>
          </p:blipFill>
          <p:spPr>
            <a:xfrm>
              <a:off x="7776453" y="1451133"/>
              <a:ext cx="4415546" cy="5406866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</p:pic>
        <p:pic>
          <p:nvPicPr>
            <p:cNvPr id="367" name="Google Shape;367;p47" descr="Jefferson Dome 1.png"/>
            <p:cNvPicPr preferRelativeResize="0"/>
            <p:nvPr/>
          </p:nvPicPr>
          <p:blipFill rotWithShape="1">
            <a:blip r:embed="rId3">
              <a:alphaModFix/>
            </a:blip>
            <a:srcRect r="44280" b="13201"/>
            <a:stretch/>
          </p:blipFill>
          <p:spPr>
            <a:xfrm>
              <a:off x="7786181" y="1460861"/>
              <a:ext cx="4415546" cy="540686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ultipleContentBoxes">
  <p:cSld name="MultipleContentBoxes"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4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48"/>
          <p:cNvSpPr/>
          <p:nvPr/>
        </p:nvSpPr>
        <p:spPr>
          <a:xfrm>
            <a:off x="1052771" y="685455"/>
            <a:ext cx="1375335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48"/>
          <p:cNvSpPr/>
          <p:nvPr/>
        </p:nvSpPr>
        <p:spPr>
          <a:xfrm>
            <a:off x="1044316" y="1345522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48"/>
          <p:cNvSpPr txBox="1">
            <a:spLocks noGrp="1"/>
          </p:cNvSpPr>
          <p:nvPr>
            <p:ph type="body" idx="1"/>
          </p:nvPr>
        </p:nvSpPr>
        <p:spPr>
          <a:xfrm>
            <a:off x="1044315" y="887152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4" name="Google Shape;374;p48"/>
          <p:cNvSpPr txBox="1">
            <a:spLocks noGrp="1"/>
          </p:cNvSpPr>
          <p:nvPr>
            <p:ph type="body" idx="2"/>
          </p:nvPr>
        </p:nvSpPr>
        <p:spPr>
          <a:xfrm>
            <a:off x="1047941" y="1380196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5" name="Google Shape;375;p48"/>
          <p:cNvSpPr/>
          <p:nvPr/>
        </p:nvSpPr>
        <p:spPr>
          <a:xfrm>
            <a:off x="2950919" y="685013"/>
            <a:ext cx="1375336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48"/>
          <p:cNvSpPr/>
          <p:nvPr/>
        </p:nvSpPr>
        <p:spPr>
          <a:xfrm>
            <a:off x="2942464" y="1345080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p48"/>
          <p:cNvSpPr txBox="1">
            <a:spLocks noGrp="1"/>
          </p:cNvSpPr>
          <p:nvPr>
            <p:ph type="body" idx="3"/>
          </p:nvPr>
        </p:nvSpPr>
        <p:spPr>
          <a:xfrm>
            <a:off x="2942464" y="886710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8" name="Google Shape;378;p48"/>
          <p:cNvSpPr txBox="1">
            <a:spLocks noGrp="1"/>
          </p:cNvSpPr>
          <p:nvPr>
            <p:ph type="body" idx="4"/>
          </p:nvPr>
        </p:nvSpPr>
        <p:spPr>
          <a:xfrm>
            <a:off x="2946090" y="1379754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9" name="Google Shape;379;p48"/>
          <p:cNvSpPr/>
          <p:nvPr/>
        </p:nvSpPr>
        <p:spPr>
          <a:xfrm>
            <a:off x="4844239" y="684572"/>
            <a:ext cx="1375335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48"/>
          <p:cNvSpPr/>
          <p:nvPr/>
        </p:nvSpPr>
        <p:spPr>
          <a:xfrm>
            <a:off x="4835784" y="1344638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48"/>
          <p:cNvSpPr txBox="1">
            <a:spLocks noGrp="1"/>
          </p:cNvSpPr>
          <p:nvPr>
            <p:ph type="body" idx="5"/>
          </p:nvPr>
        </p:nvSpPr>
        <p:spPr>
          <a:xfrm>
            <a:off x="4835783" y="886268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2" name="Google Shape;382;p48"/>
          <p:cNvSpPr txBox="1">
            <a:spLocks noGrp="1"/>
          </p:cNvSpPr>
          <p:nvPr>
            <p:ph type="body" idx="6"/>
          </p:nvPr>
        </p:nvSpPr>
        <p:spPr>
          <a:xfrm>
            <a:off x="4839410" y="1379312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3" name="Google Shape;383;p48"/>
          <p:cNvSpPr/>
          <p:nvPr/>
        </p:nvSpPr>
        <p:spPr>
          <a:xfrm>
            <a:off x="6750843" y="684572"/>
            <a:ext cx="1375335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48"/>
          <p:cNvSpPr/>
          <p:nvPr/>
        </p:nvSpPr>
        <p:spPr>
          <a:xfrm>
            <a:off x="6742388" y="1344638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48"/>
          <p:cNvSpPr txBox="1">
            <a:spLocks noGrp="1"/>
          </p:cNvSpPr>
          <p:nvPr>
            <p:ph type="body" idx="7"/>
          </p:nvPr>
        </p:nvSpPr>
        <p:spPr>
          <a:xfrm>
            <a:off x="6742388" y="886268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6" name="Google Shape;386;p48"/>
          <p:cNvSpPr txBox="1">
            <a:spLocks noGrp="1"/>
          </p:cNvSpPr>
          <p:nvPr>
            <p:ph type="body" idx="8"/>
          </p:nvPr>
        </p:nvSpPr>
        <p:spPr>
          <a:xfrm>
            <a:off x="6746014" y="1379312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7" name="Google Shape;387;p48"/>
          <p:cNvSpPr/>
          <p:nvPr/>
        </p:nvSpPr>
        <p:spPr>
          <a:xfrm>
            <a:off x="1983866" y="2662298"/>
            <a:ext cx="1375336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48"/>
          <p:cNvSpPr/>
          <p:nvPr/>
        </p:nvSpPr>
        <p:spPr>
          <a:xfrm>
            <a:off x="1975412" y="3322364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48"/>
          <p:cNvSpPr txBox="1">
            <a:spLocks noGrp="1"/>
          </p:cNvSpPr>
          <p:nvPr>
            <p:ph type="body" idx="9"/>
          </p:nvPr>
        </p:nvSpPr>
        <p:spPr>
          <a:xfrm>
            <a:off x="1975411" y="2863994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0" name="Google Shape;390;p48"/>
          <p:cNvSpPr txBox="1">
            <a:spLocks noGrp="1"/>
          </p:cNvSpPr>
          <p:nvPr>
            <p:ph type="body" idx="13"/>
          </p:nvPr>
        </p:nvSpPr>
        <p:spPr>
          <a:xfrm>
            <a:off x="1979037" y="3357038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1" name="Google Shape;391;p48"/>
          <p:cNvSpPr/>
          <p:nvPr/>
        </p:nvSpPr>
        <p:spPr>
          <a:xfrm>
            <a:off x="3887154" y="2662298"/>
            <a:ext cx="1375336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48"/>
          <p:cNvSpPr/>
          <p:nvPr/>
        </p:nvSpPr>
        <p:spPr>
          <a:xfrm>
            <a:off x="3878699" y="3322364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48"/>
          <p:cNvSpPr txBox="1">
            <a:spLocks noGrp="1"/>
          </p:cNvSpPr>
          <p:nvPr>
            <p:ph type="body" idx="14"/>
          </p:nvPr>
        </p:nvSpPr>
        <p:spPr>
          <a:xfrm>
            <a:off x="3878699" y="2863994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4" name="Google Shape;394;p48"/>
          <p:cNvSpPr txBox="1">
            <a:spLocks noGrp="1"/>
          </p:cNvSpPr>
          <p:nvPr>
            <p:ph type="body" idx="15"/>
          </p:nvPr>
        </p:nvSpPr>
        <p:spPr>
          <a:xfrm>
            <a:off x="3882325" y="3357038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5" name="Google Shape;395;p48"/>
          <p:cNvSpPr/>
          <p:nvPr/>
        </p:nvSpPr>
        <p:spPr>
          <a:xfrm>
            <a:off x="5785613" y="2662298"/>
            <a:ext cx="1375335" cy="205439"/>
          </a:xfrm>
          <a:custGeom>
            <a:avLst/>
            <a:gdLst/>
            <a:ahLst/>
            <a:cxnLst/>
            <a:rect l="l" t="t" r="r" b="b"/>
            <a:pathLst>
              <a:path w="3957800" h="893213" extrusionOk="0">
                <a:moveTo>
                  <a:pt x="274514" y="0"/>
                </a:moveTo>
                <a:cubicBezTo>
                  <a:pt x="3683286" y="0"/>
                  <a:pt x="3683286" y="0"/>
                  <a:pt x="3683286" y="0"/>
                </a:cubicBezTo>
                <a:cubicBezTo>
                  <a:pt x="3827206" y="0"/>
                  <a:pt x="3957800" y="130496"/>
                  <a:pt x="3957800" y="290286"/>
                </a:cubicBezTo>
                <a:cubicBezTo>
                  <a:pt x="3957800" y="496099"/>
                  <a:pt x="3957800" y="695481"/>
                  <a:pt x="3957800" y="888633"/>
                </a:cubicBezTo>
                <a:lnTo>
                  <a:pt x="3957800" y="893213"/>
                </a:lnTo>
                <a:lnTo>
                  <a:pt x="0" y="893213"/>
                </a:lnTo>
                <a:lnTo>
                  <a:pt x="0" y="841802"/>
                </a:lnTo>
                <a:cubicBezTo>
                  <a:pt x="0" y="290286"/>
                  <a:pt x="0" y="290286"/>
                  <a:pt x="0" y="290286"/>
                </a:cubicBezTo>
                <a:cubicBezTo>
                  <a:pt x="0" y="130496"/>
                  <a:pt x="114603" y="0"/>
                  <a:pt x="274514" y="0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endParaRPr sz="800">
              <a:solidFill>
                <a:srgbClr val="D8D8D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48"/>
          <p:cNvSpPr/>
          <p:nvPr/>
        </p:nvSpPr>
        <p:spPr>
          <a:xfrm>
            <a:off x="5777158" y="3322364"/>
            <a:ext cx="1385230" cy="1162483"/>
          </a:xfrm>
          <a:custGeom>
            <a:avLst/>
            <a:gdLst/>
            <a:ahLst/>
            <a:cxnLst/>
            <a:rect l="l" t="t" r="r" b="b"/>
            <a:pathLst>
              <a:path w="3957800" h="3690421" extrusionOk="0">
                <a:moveTo>
                  <a:pt x="0" y="0"/>
                </a:moveTo>
                <a:lnTo>
                  <a:pt x="3957800" y="0"/>
                </a:lnTo>
                <a:lnTo>
                  <a:pt x="3957800" y="67447"/>
                </a:lnTo>
                <a:cubicBezTo>
                  <a:pt x="3957800" y="3400135"/>
                  <a:pt x="3957800" y="3400135"/>
                  <a:pt x="3957800" y="3400135"/>
                </a:cubicBezTo>
                <a:cubicBezTo>
                  <a:pt x="3957800" y="3559925"/>
                  <a:pt x="3827206" y="3690421"/>
                  <a:pt x="3683286" y="3690421"/>
                </a:cubicBezTo>
                <a:cubicBezTo>
                  <a:pt x="274514" y="3690421"/>
                  <a:pt x="274514" y="3690421"/>
                  <a:pt x="274514" y="3690421"/>
                </a:cubicBezTo>
                <a:cubicBezTo>
                  <a:pt x="114603" y="3690421"/>
                  <a:pt x="0" y="3559925"/>
                  <a:pt x="0" y="3400135"/>
                </a:cubicBezTo>
                <a:cubicBezTo>
                  <a:pt x="0" y="2062347"/>
                  <a:pt x="0" y="996297"/>
                  <a:pt x="0" y="146788"/>
                </a:cubicBezTo>
                <a:lnTo>
                  <a:pt x="0" y="0"/>
                </a:ln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00"/>
              <a:buFont typeface="Arial"/>
              <a:buNone/>
            </a:pPr>
            <a:endParaRPr sz="9300">
              <a:solidFill>
                <a:srgbClr val="D8D8D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48"/>
          <p:cNvSpPr txBox="1">
            <a:spLocks noGrp="1"/>
          </p:cNvSpPr>
          <p:nvPr>
            <p:ph type="body" idx="16"/>
          </p:nvPr>
        </p:nvSpPr>
        <p:spPr>
          <a:xfrm>
            <a:off x="5777157" y="2863994"/>
            <a:ext cx="13788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1200"/>
              <a:buFont typeface="Arial"/>
              <a:buNone/>
              <a:defRPr sz="1200" b="1">
                <a:solidFill>
                  <a:srgbClr val="F05133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8" name="Google Shape;398;p48"/>
          <p:cNvSpPr txBox="1">
            <a:spLocks noGrp="1"/>
          </p:cNvSpPr>
          <p:nvPr>
            <p:ph type="body" idx="17"/>
          </p:nvPr>
        </p:nvSpPr>
        <p:spPr>
          <a:xfrm>
            <a:off x="5780783" y="3357038"/>
            <a:ext cx="13716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2F2F2"/>
              </a:buClr>
              <a:buSzPts val="1200"/>
              <a:buFont typeface="Arial"/>
              <a:buNone/>
              <a:defRPr sz="1200" b="1">
                <a:solidFill>
                  <a:srgbClr val="F2F2F2"/>
                </a:solidFill>
              </a:defRPr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399" name="Google Shape;399;p48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400" name="Google Shape;400;p48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01" name="Google Shape;401;p48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02" name="Google Shape;402;p48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03" name="Google Shape;403;p48"/>
          <p:cNvSpPr txBox="1">
            <a:spLocks noGrp="1"/>
          </p:cNvSpPr>
          <p:nvPr>
            <p:ph type="sldNum" idx="12"/>
          </p:nvPr>
        </p:nvSpPr>
        <p:spPr>
          <a:xfrm>
            <a:off x="6813134" y="476599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4" name="Google Shape;404;p48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">
  <p:cSld name="Picture"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7" name="Google Shape;407;p4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49"/>
          <p:cNvSpPr>
            <a:spLocks noGrp="1"/>
          </p:cNvSpPr>
          <p:nvPr>
            <p:ph type="pic" idx="2"/>
          </p:nvPr>
        </p:nvSpPr>
        <p:spPr>
          <a:xfrm>
            <a:off x="313135" y="671209"/>
            <a:ext cx="8556900" cy="3874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409" name="Google Shape;409;p49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410" name="Google Shape;410;p49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11" name="Google Shape;411;p49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12" name="Google Shape;412;p49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13" name="Google Shape;413;p49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4" name="Google Shape;414;p49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Picture">
  <p:cSld name="2Picture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5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5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8" name="Google Shape;418;p50"/>
          <p:cNvSpPr>
            <a:spLocks noGrp="1"/>
          </p:cNvSpPr>
          <p:nvPr>
            <p:ph type="pic" idx="2"/>
          </p:nvPr>
        </p:nvSpPr>
        <p:spPr>
          <a:xfrm>
            <a:off x="313135" y="671209"/>
            <a:ext cx="4110000" cy="3874500"/>
          </a:xfrm>
          <a:prstGeom prst="rect">
            <a:avLst/>
          </a:prstGeom>
          <a:noFill/>
          <a:ln>
            <a:noFill/>
          </a:ln>
        </p:spPr>
      </p:sp>
      <p:sp>
        <p:nvSpPr>
          <p:cNvPr id="419" name="Google Shape;419;p50"/>
          <p:cNvSpPr>
            <a:spLocks noGrp="1"/>
          </p:cNvSpPr>
          <p:nvPr>
            <p:ph type="pic" idx="3"/>
          </p:nvPr>
        </p:nvSpPr>
        <p:spPr>
          <a:xfrm>
            <a:off x="4760644" y="671209"/>
            <a:ext cx="4110000" cy="3874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420" name="Google Shape;420;p50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421" name="Google Shape;421;p50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22" name="Google Shape;422;p50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23" name="Google Shape;423;p50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24" name="Google Shape;424;p50"/>
          <p:cNvSpPr txBox="1">
            <a:spLocks noGrp="1"/>
          </p:cNvSpPr>
          <p:nvPr>
            <p:ph type="sldNum" idx="12"/>
          </p:nvPr>
        </p:nvSpPr>
        <p:spPr>
          <a:xfrm>
            <a:off x="6813134" y="476599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5" name="Google Shape;425;p50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rt-Art">
  <p:cSld name="Smart-Art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5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8" name="Google Shape;428;p5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9" name="Google Shape;429;p51"/>
          <p:cNvSpPr>
            <a:spLocks noGrp="1"/>
          </p:cNvSpPr>
          <p:nvPr>
            <p:ph type="dgm" idx="2"/>
          </p:nvPr>
        </p:nvSpPr>
        <p:spPr>
          <a:xfrm>
            <a:off x="291829" y="692944"/>
            <a:ext cx="8578500" cy="39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430" name="Google Shape;430;p51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431" name="Google Shape;431;p51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32" name="Google Shape;432;p51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33" name="Google Shape;433;p51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34" name="Google Shape;434;p51"/>
          <p:cNvSpPr txBox="1">
            <a:spLocks noGrp="1"/>
          </p:cNvSpPr>
          <p:nvPr>
            <p:ph type="sldNum" idx="12"/>
          </p:nvPr>
        </p:nvSpPr>
        <p:spPr>
          <a:xfrm>
            <a:off x="6812756" y="477002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5" name="Google Shape;435;p51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  <a:defRPr sz="2700" b="1">
                <a:solidFill>
                  <a:srgbClr val="F0513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Right-BulletList">
  <p:cSld name="PictureRight-BulletList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2"/>
          <p:cNvSpPr txBox="1">
            <a:spLocks noGrp="1"/>
          </p:cNvSpPr>
          <p:nvPr>
            <p:ph type="body" idx="1"/>
          </p:nvPr>
        </p:nvSpPr>
        <p:spPr>
          <a:xfrm>
            <a:off x="204788" y="1147763"/>
            <a:ext cx="43647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238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1pPr>
            <a:lvl2pPr marL="914400" lvl="1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38" name="Google Shape;438;p52"/>
          <p:cNvSpPr txBox="1">
            <a:spLocks noGrp="1"/>
          </p:cNvSpPr>
          <p:nvPr>
            <p:ph type="body" idx="2"/>
          </p:nvPr>
        </p:nvSpPr>
        <p:spPr>
          <a:xfrm>
            <a:off x="204600" y="2957513"/>
            <a:ext cx="43647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238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AutoNum type="arabicPeriod"/>
              <a:defRPr sz="15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39" name="Google Shape;439;p52"/>
          <p:cNvSpPr>
            <a:spLocks noGrp="1"/>
          </p:cNvSpPr>
          <p:nvPr>
            <p:ph type="pic" idx="3"/>
          </p:nvPr>
        </p:nvSpPr>
        <p:spPr>
          <a:xfrm>
            <a:off x="4785189" y="28012"/>
            <a:ext cx="4358700" cy="51156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440" name="Google Shape;440;p52"/>
          <p:cNvSpPr txBox="1">
            <a:spLocks noGrp="1"/>
          </p:cNvSpPr>
          <p:nvPr>
            <p:ph type="title"/>
          </p:nvPr>
        </p:nvSpPr>
        <p:spPr>
          <a:xfrm>
            <a:off x="188551" y="578522"/>
            <a:ext cx="4380900" cy="4512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entury Gothic"/>
              <a:buNone/>
              <a:defRPr sz="1800" b="0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grpSp>
        <p:nvGrpSpPr>
          <p:cNvPr id="441" name="Google Shape;441;p52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442" name="Google Shape;442;p52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43" name="Google Shape;443;p52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44" name="Google Shape;444;p52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45" name="Google Shape;445;p52"/>
          <p:cNvSpPr txBox="1">
            <a:spLocks noGrp="1"/>
          </p:cNvSpPr>
          <p:nvPr>
            <p:ph type="sldNum" idx="12"/>
          </p:nvPr>
        </p:nvSpPr>
        <p:spPr>
          <a:xfrm>
            <a:off x="6818787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6" name="Google Shape;446;p52"/>
          <p:cNvSpPr txBox="1">
            <a:spLocks noGrp="1"/>
          </p:cNvSpPr>
          <p:nvPr>
            <p:ph type="body" idx="4"/>
          </p:nvPr>
        </p:nvSpPr>
        <p:spPr>
          <a:xfrm>
            <a:off x="188119" y="122635"/>
            <a:ext cx="43815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936"/>
              </a:buClr>
              <a:buSzPts val="2100"/>
              <a:buNone/>
              <a:defRPr b="1">
                <a:solidFill>
                  <a:srgbClr val="F0593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Left-BulletList">
  <p:cSld name="PictureLeft-BulletList"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53"/>
          <p:cNvSpPr txBox="1">
            <a:spLocks noGrp="1"/>
          </p:cNvSpPr>
          <p:nvPr>
            <p:ph type="body" idx="1"/>
          </p:nvPr>
        </p:nvSpPr>
        <p:spPr>
          <a:xfrm>
            <a:off x="4702920" y="1183390"/>
            <a:ext cx="43647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238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1pPr>
            <a:lvl2pPr marL="914400" lvl="1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49" name="Google Shape;449;p53"/>
          <p:cNvSpPr txBox="1">
            <a:spLocks noGrp="1"/>
          </p:cNvSpPr>
          <p:nvPr>
            <p:ph type="body" idx="2"/>
          </p:nvPr>
        </p:nvSpPr>
        <p:spPr>
          <a:xfrm>
            <a:off x="4702922" y="2957513"/>
            <a:ext cx="43647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238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AutoNum type="arabicPeriod"/>
              <a:defRPr sz="15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50" name="Google Shape;450;p53"/>
          <p:cNvSpPr>
            <a:spLocks noGrp="1"/>
          </p:cNvSpPr>
          <p:nvPr>
            <p:ph type="pic" idx="3"/>
          </p:nvPr>
        </p:nvSpPr>
        <p:spPr>
          <a:xfrm>
            <a:off x="-16944" y="685800"/>
            <a:ext cx="4586400" cy="44577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451" name="Google Shape;451;p53"/>
          <p:cNvSpPr txBox="1">
            <a:spLocks noGrp="1"/>
          </p:cNvSpPr>
          <p:nvPr>
            <p:ph type="title"/>
          </p:nvPr>
        </p:nvSpPr>
        <p:spPr>
          <a:xfrm>
            <a:off x="4702921" y="677447"/>
            <a:ext cx="4364700" cy="4512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Century Gothic"/>
              <a:buNone/>
              <a:defRPr sz="2100" b="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grpSp>
        <p:nvGrpSpPr>
          <p:cNvPr id="452" name="Google Shape;452;p53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453" name="Google Shape;453;p53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54" name="Google Shape;454;p53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55" name="Google Shape;455;p53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56" name="Google Shape;456;p53"/>
          <p:cNvSpPr txBox="1">
            <a:spLocks noGrp="1"/>
          </p:cNvSpPr>
          <p:nvPr>
            <p:ph type="sldNum" idx="12"/>
          </p:nvPr>
        </p:nvSpPr>
        <p:spPr>
          <a:xfrm>
            <a:off x="6818787" y="4741579"/>
            <a:ext cx="2057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57" name="Google Shape;457;p53"/>
          <p:cNvSpPr txBox="1">
            <a:spLocks noGrp="1"/>
          </p:cNvSpPr>
          <p:nvPr>
            <p:ph type="body" idx="4"/>
          </p:nvPr>
        </p:nvSpPr>
        <p:spPr>
          <a:xfrm>
            <a:off x="115502" y="173255"/>
            <a:ext cx="8952300" cy="4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936"/>
              </a:buClr>
              <a:buSzPts val="2700"/>
              <a:buNone/>
              <a:defRPr sz="2700" b="1">
                <a:solidFill>
                  <a:srgbClr val="F0593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omparison">
  <p:cSld name="4_Comparison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54"/>
          <p:cNvSpPr>
            <a:spLocks noGrp="1"/>
          </p:cNvSpPr>
          <p:nvPr>
            <p:ph type="pic" idx="2"/>
          </p:nvPr>
        </p:nvSpPr>
        <p:spPr>
          <a:xfrm>
            <a:off x="307613" y="1374800"/>
            <a:ext cx="2419500" cy="22776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460" name="Google Shape;460;p54"/>
          <p:cNvSpPr txBox="1">
            <a:spLocks noGrp="1"/>
          </p:cNvSpPr>
          <p:nvPr>
            <p:ph type="body" idx="1"/>
          </p:nvPr>
        </p:nvSpPr>
        <p:spPr>
          <a:xfrm>
            <a:off x="527756" y="3849089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61" name="Google Shape;461;p54"/>
          <p:cNvSpPr>
            <a:spLocks noGrp="1"/>
          </p:cNvSpPr>
          <p:nvPr>
            <p:ph type="pic" idx="3"/>
          </p:nvPr>
        </p:nvSpPr>
        <p:spPr>
          <a:xfrm>
            <a:off x="3379321" y="1374800"/>
            <a:ext cx="2419500" cy="22776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462" name="Google Shape;462;p54"/>
          <p:cNvSpPr>
            <a:spLocks noGrp="1"/>
          </p:cNvSpPr>
          <p:nvPr>
            <p:ph type="pic" idx="4"/>
          </p:nvPr>
        </p:nvSpPr>
        <p:spPr>
          <a:xfrm>
            <a:off x="6451029" y="1374800"/>
            <a:ext cx="2419500" cy="2277600"/>
          </a:xfrm>
          <a:prstGeom prst="rect">
            <a:avLst/>
          </a:prstGeom>
          <a:solidFill>
            <a:srgbClr val="E2E4E4"/>
          </a:solidFill>
          <a:ln>
            <a:noFill/>
          </a:ln>
        </p:spPr>
      </p:sp>
      <p:sp>
        <p:nvSpPr>
          <p:cNvPr id="463" name="Google Shape;463;p54"/>
          <p:cNvSpPr txBox="1">
            <a:spLocks noGrp="1"/>
          </p:cNvSpPr>
          <p:nvPr>
            <p:ph type="body" idx="5"/>
          </p:nvPr>
        </p:nvSpPr>
        <p:spPr>
          <a:xfrm>
            <a:off x="3599464" y="3849089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64" name="Google Shape;464;p54"/>
          <p:cNvSpPr txBox="1">
            <a:spLocks noGrp="1"/>
          </p:cNvSpPr>
          <p:nvPr>
            <p:ph type="body" idx="6"/>
          </p:nvPr>
        </p:nvSpPr>
        <p:spPr>
          <a:xfrm>
            <a:off x="6671173" y="3849089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65" name="Google Shape;465;p54"/>
          <p:cNvSpPr txBox="1">
            <a:spLocks noGrp="1"/>
          </p:cNvSpPr>
          <p:nvPr>
            <p:ph type="body" idx="7"/>
          </p:nvPr>
        </p:nvSpPr>
        <p:spPr>
          <a:xfrm>
            <a:off x="527756" y="4168319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66" name="Google Shape;466;p54"/>
          <p:cNvSpPr txBox="1">
            <a:spLocks noGrp="1"/>
          </p:cNvSpPr>
          <p:nvPr>
            <p:ph type="body" idx="8"/>
          </p:nvPr>
        </p:nvSpPr>
        <p:spPr>
          <a:xfrm>
            <a:off x="3599464" y="4168318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67" name="Google Shape;467;p54"/>
          <p:cNvSpPr txBox="1">
            <a:spLocks noGrp="1"/>
          </p:cNvSpPr>
          <p:nvPr>
            <p:ph type="body" idx="9"/>
          </p:nvPr>
        </p:nvSpPr>
        <p:spPr>
          <a:xfrm>
            <a:off x="6671173" y="4168317"/>
            <a:ext cx="18198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468" name="Google Shape;468;p54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469" name="Google Shape;469;p54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70" name="Google Shape;470;p54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71" name="Google Shape;471;p54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72" name="Google Shape;472;p54"/>
          <p:cNvSpPr txBox="1">
            <a:spLocks noGrp="1"/>
          </p:cNvSpPr>
          <p:nvPr>
            <p:ph type="sldNum" idx="12"/>
          </p:nvPr>
        </p:nvSpPr>
        <p:spPr>
          <a:xfrm>
            <a:off x="6812756" y="4756979"/>
            <a:ext cx="2057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3" name="Google Shape;473;p54"/>
          <p:cNvSpPr txBox="1">
            <a:spLocks noGrp="1"/>
          </p:cNvSpPr>
          <p:nvPr>
            <p:ph type="title"/>
          </p:nvPr>
        </p:nvSpPr>
        <p:spPr>
          <a:xfrm>
            <a:off x="130543" y="138280"/>
            <a:ext cx="8893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936"/>
              </a:buClr>
              <a:buSzPts val="2700"/>
              <a:buFont typeface="Century Gothic"/>
              <a:buNone/>
              <a:defRPr sz="2700" b="1">
                <a:solidFill>
                  <a:srgbClr val="F0593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4" name="Google Shape;474;p54"/>
          <p:cNvSpPr txBox="1">
            <a:spLocks noGrp="1"/>
          </p:cNvSpPr>
          <p:nvPr>
            <p:ph type="body" idx="13"/>
          </p:nvPr>
        </p:nvSpPr>
        <p:spPr>
          <a:xfrm>
            <a:off x="130969" y="671513"/>
            <a:ext cx="8892600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omparison">
  <p:cSld name="5_Comparison"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55"/>
          <p:cNvSpPr txBox="1">
            <a:spLocks noGrp="1"/>
          </p:cNvSpPr>
          <p:nvPr>
            <p:ph type="body" idx="1"/>
          </p:nvPr>
        </p:nvSpPr>
        <p:spPr>
          <a:xfrm>
            <a:off x="957810" y="1239152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77" name="Google Shape;477;p55"/>
          <p:cNvSpPr txBox="1">
            <a:spLocks noGrp="1"/>
          </p:cNvSpPr>
          <p:nvPr>
            <p:ph type="body" idx="2"/>
          </p:nvPr>
        </p:nvSpPr>
        <p:spPr>
          <a:xfrm>
            <a:off x="957810" y="915302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78" name="Google Shape;478;p55"/>
          <p:cNvSpPr txBox="1">
            <a:spLocks noGrp="1"/>
          </p:cNvSpPr>
          <p:nvPr>
            <p:ph type="body" idx="3"/>
          </p:nvPr>
        </p:nvSpPr>
        <p:spPr>
          <a:xfrm>
            <a:off x="3615606" y="1239152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79" name="Google Shape;479;p55"/>
          <p:cNvSpPr txBox="1">
            <a:spLocks noGrp="1"/>
          </p:cNvSpPr>
          <p:nvPr>
            <p:ph type="body" idx="4"/>
          </p:nvPr>
        </p:nvSpPr>
        <p:spPr>
          <a:xfrm>
            <a:off x="3615606" y="915302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80" name="Google Shape;480;p55"/>
          <p:cNvSpPr txBox="1">
            <a:spLocks noGrp="1"/>
          </p:cNvSpPr>
          <p:nvPr>
            <p:ph type="body" idx="5"/>
          </p:nvPr>
        </p:nvSpPr>
        <p:spPr>
          <a:xfrm>
            <a:off x="6273402" y="1239152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81" name="Google Shape;481;p55"/>
          <p:cNvSpPr txBox="1">
            <a:spLocks noGrp="1"/>
          </p:cNvSpPr>
          <p:nvPr>
            <p:ph type="body" idx="6"/>
          </p:nvPr>
        </p:nvSpPr>
        <p:spPr>
          <a:xfrm>
            <a:off x="6273402" y="915302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82" name="Google Shape;482;p55"/>
          <p:cNvSpPr txBox="1">
            <a:spLocks noGrp="1"/>
          </p:cNvSpPr>
          <p:nvPr>
            <p:ph type="body" idx="7"/>
          </p:nvPr>
        </p:nvSpPr>
        <p:spPr>
          <a:xfrm>
            <a:off x="954452" y="3302974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83" name="Google Shape;483;p55"/>
          <p:cNvSpPr txBox="1">
            <a:spLocks noGrp="1"/>
          </p:cNvSpPr>
          <p:nvPr>
            <p:ph type="body" idx="8"/>
          </p:nvPr>
        </p:nvSpPr>
        <p:spPr>
          <a:xfrm>
            <a:off x="954452" y="2979124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84" name="Google Shape;484;p55"/>
          <p:cNvSpPr txBox="1">
            <a:spLocks noGrp="1"/>
          </p:cNvSpPr>
          <p:nvPr>
            <p:ph type="body" idx="9"/>
          </p:nvPr>
        </p:nvSpPr>
        <p:spPr>
          <a:xfrm>
            <a:off x="3615606" y="3302974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85" name="Google Shape;485;p55"/>
          <p:cNvSpPr txBox="1">
            <a:spLocks noGrp="1"/>
          </p:cNvSpPr>
          <p:nvPr>
            <p:ph type="body" idx="13"/>
          </p:nvPr>
        </p:nvSpPr>
        <p:spPr>
          <a:xfrm>
            <a:off x="3615606" y="2979124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86" name="Google Shape;486;p55"/>
          <p:cNvSpPr txBox="1">
            <a:spLocks noGrp="1"/>
          </p:cNvSpPr>
          <p:nvPr>
            <p:ph type="body" idx="14"/>
          </p:nvPr>
        </p:nvSpPr>
        <p:spPr>
          <a:xfrm>
            <a:off x="6273402" y="3302974"/>
            <a:ext cx="1848900" cy="13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87" name="Google Shape;487;p55"/>
          <p:cNvSpPr txBox="1">
            <a:spLocks noGrp="1"/>
          </p:cNvSpPr>
          <p:nvPr>
            <p:ph type="body" idx="15"/>
          </p:nvPr>
        </p:nvSpPr>
        <p:spPr>
          <a:xfrm>
            <a:off x="6273402" y="2979124"/>
            <a:ext cx="18489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488" name="Google Shape;488;p55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489" name="Google Shape;489;p55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90" name="Google Shape;490;p55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91" name="Google Shape;491;p55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92" name="Google Shape;492;p55"/>
          <p:cNvSpPr txBox="1">
            <a:spLocks noGrp="1"/>
          </p:cNvSpPr>
          <p:nvPr>
            <p:ph type="sldNum" idx="12"/>
          </p:nvPr>
        </p:nvSpPr>
        <p:spPr>
          <a:xfrm>
            <a:off x="6818787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3" name="Google Shape;493;p55"/>
          <p:cNvSpPr txBox="1">
            <a:spLocks noGrp="1"/>
          </p:cNvSpPr>
          <p:nvPr>
            <p:ph type="title"/>
          </p:nvPr>
        </p:nvSpPr>
        <p:spPr>
          <a:xfrm>
            <a:off x="122722" y="161276"/>
            <a:ext cx="88938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936"/>
              </a:buClr>
              <a:buSzPts val="2700"/>
              <a:buFont typeface="Century Gothic"/>
              <a:buNone/>
              <a:defRPr sz="2700" b="1">
                <a:solidFill>
                  <a:srgbClr val="F0593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4" name="Google Shape;494;p55"/>
          <p:cNvSpPr txBox="1">
            <a:spLocks noGrp="1"/>
          </p:cNvSpPr>
          <p:nvPr>
            <p:ph type="body" idx="16"/>
          </p:nvPr>
        </p:nvSpPr>
        <p:spPr>
          <a:xfrm>
            <a:off x="425162" y="913799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95" name="Google Shape;495;p55"/>
          <p:cNvSpPr txBox="1">
            <a:spLocks noGrp="1"/>
          </p:cNvSpPr>
          <p:nvPr>
            <p:ph type="body" idx="17"/>
          </p:nvPr>
        </p:nvSpPr>
        <p:spPr>
          <a:xfrm>
            <a:off x="3085208" y="913799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96" name="Google Shape;496;p55"/>
          <p:cNvSpPr txBox="1">
            <a:spLocks noGrp="1"/>
          </p:cNvSpPr>
          <p:nvPr>
            <p:ph type="body" idx="18"/>
          </p:nvPr>
        </p:nvSpPr>
        <p:spPr>
          <a:xfrm>
            <a:off x="5745255" y="913799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97" name="Google Shape;497;p55"/>
          <p:cNvSpPr txBox="1">
            <a:spLocks noGrp="1"/>
          </p:cNvSpPr>
          <p:nvPr>
            <p:ph type="body" idx="19"/>
          </p:nvPr>
        </p:nvSpPr>
        <p:spPr>
          <a:xfrm>
            <a:off x="425162" y="2979124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98" name="Google Shape;498;p55"/>
          <p:cNvSpPr txBox="1">
            <a:spLocks noGrp="1"/>
          </p:cNvSpPr>
          <p:nvPr>
            <p:ph type="body" idx="20"/>
          </p:nvPr>
        </p:nvSpPr>
        <p:spPr>
          <a:xfrm>
            <a:off x="3085208" y="2979124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99" name="Google Shape;499;p55"/>
          <p:cNvSpPr txBox="1">
            <a:spLocks noGrp="1"/>
          </p:cNvSpPr>
          <p:nvPr>
            <p:ph type="body" idx="21"/>
          </p:nvPr>
        </p:nvSpPr>
        <p:spPr>
          <a:xfrm>
            <a:off x="5745255" y="2979124"/>
            <a:ext cx="447900" cy="5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rtArt-Flow1">
  <p:cSld name="SmartArt-Flow1"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56"/>
          <p:cNvSpPr txBox="1">
            <a:spLocks noGrp="1"/>
          </p:cNvSpPr>
          <p:nvPr>
            <p:ph type="body" idx="1"/>
          </p:nvPr>
        </p:nvSpPr>
        <p:spPr>
          <a:xfrm>
            <a:off x="2488470" y="3223534"/>
            <a:ext cx="17751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02" name="Google Shape;502;p56"/>
          <p:cNvSpPr txBox="1">
            <a:spLocks noGrp="1"/>
          </p:cNvSpPr>
          <p:nvPr>
            <p:ph type="body" idx="2"/>
          </p:nvPr>
        </p:nvSpPr>
        <p:spPr>
          <a:xfrm>
            <a:off x="2488470" y="2866807"/>
            <a:ext cx="17751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03" name="Google Shape;503;p56"/>
          <p:cNvSpPr txBox="1">
            <a:spLocks noGrp="1"/>
          </p:cNvSpPr>
          <p:nvPr>
            <p:ph type="body" idx="3"/>
          </p:nvPr>
        </p:nvSpPr>
        <p:spPr>
          <a:xfrm>
            <a:off x="2488470" y="2566246"/>
            <a:ext cx="1775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04" name="Google Shape;504;p56"/>
          <p:cNvSpPr txBox="1">
            <a:spLocks noGrp="1"/>
          </p:cNvSpPr>
          <p:nvPr>
            <p:ph type="body" idx="4"/>
          </p:nvPr>
        </p:nvSpPr>
        <p:spPr>
          <a:xfrm>
            <a:off x="415935" y="3223376"/>
            <a:ext cx="17751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05" name="Google Shape;505;p56"/>
          <p:cNvSpPr txBox="1">
            <a:spLocks noGrp="1"/>
          </p:cNvSpPr>
          <p:nvPr>
            <p:ph type="body" idx="5"/>
          </p:nvPr>
        </p:nvSpPr>
        <p:spPr>
          <a:xfrm>
            <a:off x="415935" y="2866649"/>
            <a:ext cx="17751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06" name="Google Shape;506;p56"/>
          <p:cNvSpPr txBox="1">
            <a:spLocks noGrp="1"/>
          </p:cNvSpPr>
          <p:nvPr>
            <p:ph type="body" idx="6"/>
          </p:nvPr>
        </p:nvSpPr>
        <p:spPr>
          <a:xfrm>
            <a:off x="415935" y="2566088"/>
            <a:ext cx="1775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07" name="Google Shape;507;p56"/>
          <p:cNvSpPr txBox="1">
            <a:spLocks noGrp="1"/>
          </p:cNvSpPr>
          <p:nvPr>
            <p:ph type="body" idx="7"/>
          </p:nvPr>
        </p:nvSpPr>
        <p:spPr>
          <a:xfrm>
            <a:off x="4456247" y="3223376"/>
            <a:ext cx="17751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08" name="Google Shape;508;p56"/>
          <p:cNvSpPr txBox="1">
            <a:spLocks noGrp="1"/>
          </p:cNvSpPr>
          <p:nvPr>
            <p:ph type="body" idx="8"/>
          </p:nvPr>
        </p:nvSpPr>
        <p:spPr>
          <a:xfrm>
            <a:off x="4456247" y="2866649"/>
            <a:ext cx="17751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09" name="Google Shape;509;p56"/>
          <p:cNvSpPr txBox="1">
            <a:spLocks noGrp="1"/>
          </p:cNvSpPr>
          <p:nvPr>
            <p:ph type="body" idx="9"/>
          </p:nvPr>
        </p:nvSpPr>
        <p:spPr>
          <a:xfrm>
            <a:off x="4456247" y="2566088"/>
            <a:ext cx="1775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10" name="Google Shape;510;p56"/>
          <p:cNvSpPr txBox="1">
            <a:spLocks noGrp="1"/>
          </p:cNvSpPr>
          <p:nvPr>
            <p:ph type="body" idx="13"/>
          </p:nvPr>
        </p:nvSpPr>
        <p:spPr>
          <a:xfrm>
            <a:off x="6424024" y="3216908"/>
            <a:ext cx="17751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11" name="Google Shape;511;p56"/>
          <p:cNvSpPr txBox="1">
            <a:spLocks noGrp="1"/>
          </p:cNvSpPr>
          <p:nvPr>
            <p:ph type="body" idx="14"/>
          </p:nvPr>
        </p:nvSpPr>
        <p:spPr>
          <a:xfrm>
            <a:off x="6424024" y="2873329"/>
            <a:ext cx="17751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12" name="Google Shape;512;p56"/>
          <p:cNvSpPr txBox="1">
            <a:spLocks noGrp="1"/>
          </p:cNvSpPr>
          <p:nvPr>
            <p:ph type="body" idx="15"/>
          </p:nvPr>
        </p:nvSpPr>
        <p:spPr>
          <a:xfrm>
            <a:off x="6424024" y="2559620"/>
            <a:ext cx="1775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05133"/>
              </a:buClr>
              <a:buSzPts val="1500"/>
              <a:buFont typeface="Calibri"/>
              <a:buNone/>
              <a:defRPr sz="1500" b="1">
                <a:solidFill>
                  <a:srgbClr val="F05133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grpSp>
        <p:nvGrpSpPr>
          <p:cNvPr id="513" name="Google Shape;513;p56"/>
          <p:cNvGrpSpPr/>
          <p:nvPr/>
        </p:nvGrpSpPr>
        <p:grpSpPr>
          <a:xfrm>
            <a:off x="8128096" y="4741579"/>
            <a:ext cx="748125" cy="325125"/>
            <a:chOff x="10829420" y="6322105"/>
            <a:chExt cx="997500" cy="433500"/>
          </a:xfrm>
        </p:grpSpPr>
        <p:sp>
          <p:nvSpPr>
            <p:cNvPr id="514" name="Google Shape;514;p56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15" name="Google Shape;515;p56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16" name="Google Shape;516;p56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517" name="Google Shape;517;p56"/>
          <p:cNvSpPr txBox="1">
            <a:spLocks noGrp="1"/>
          </p:cNvSpPr>
          <p:nvPr>
            <p:ph type="sldNum" idx="12"/>
          </p:nvPr>
        </p:nvSpPr>
        <p:spPr>
          <a:xfrm>
            <a:off x="6818787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8" name="Google Shape;518;p56"/>
          <p:cNvSpPr txBox="1">
            <a:spLocks noGrp="1"/>
          </p:cNvSpPr>
          <p:nvPr>
            <p:ph type="title"/>
          </p:nvPr>
        </p:nvSpPr>
        <p:spPr>
          <a:xfrm>
            <a:off x="137159" y="162982"/>
            <a:ext cx="8908200" cy="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936"/>
              </a:buClr>
              <a:buSzPts val="2700"/>
              <a:buFont typeface="Century Gothic"/>
              <a:buNone/>
              <a:defRPr sz="2700" b="1">
                <a:solidFill>
                  <a:srgbClr val="F0593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19" name="Google Shape;519;p56"/>
          <p:cNvSpPr>
            <a:spLocks noGrp="1"/>
          </p:cNvSpPr>
          <p:nvPr>
            <p:ph type="dgm" idx="16"/>
          </p:nvPr>
        </p:nvSpPr>
        <p:spPr>
          <a:xfrm>
            <a:off x="415529" y="758429"/>
            <a:ext cx="8254500" cy="16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-NoTitle-OCIOLogo" type="blank">
  <p:cSld name="BLANK"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5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22" name="Google Shape;522;p5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grpSp>
        <p:nvGrpSpPr>
          <p:cNvPr id="523" name="Google Shape;523;p57"/>
          <p:cNvGrpSpPr/>
          <p:nvPr/>
        </p:nvGrpSpPr>
        <p:grpSpPr>
          <a:xfrm>
            <a:off x="8122065" y="4729562"/>
            <a:ext cx="748125" cy="325125"/>
            <a:chOff x="10829420" y="6322105"/>
            <a:chExt cx="997500" cy="433500"/>
          </a:xfrm>
        </p:grpSpPr>
        <p:sp>
          <p:nvSpPr>
            <p:cNvPr id="524" name="Google Shape;524;p57"/>
            <p:cNvSpPr/>
            <p:nvPr/>
          </p:nvSpPr>
          <p:spPr>
            <a:xfrm>
              <a:off x="10829420" y="6322105"/>
              <a:ext cx="997500" cy="433500"/>
            </a:xfrm>
            <a:prstGeom prst="roundRect">
              <a:avLst>
                <a:gd name="adj" fmla="val 16667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25" name="Google Shape;525;p57"/>
            <p:cNvPicPr preferRelativeResize="0"/>
            <p:nvPr/>
          </p:nvPicPr>
          <p:blipFill rotWithShape="1">
            <a:blip r:embed="rId2">
              <a:alphaModFix/>
            </a:blip>
            <a:srcRect t="9427" r="69562" b="15570"/>
            <a:stretch/>
          </p:blipFill>
          <p:spPr>
            <a:xfrm>
              <a:off x="10925681" y="6378575"/>
              <a:ext cx="453519" cy="3429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26" name="Google Shape;526;p57"/>
            <p:cNvCxnSpPr/>
            <p:nvPr/>
          </p:nvCxnSpPr>
          <p:spPr>
            <a:xfrm>
              <a:off x="11464925" y="6378575"/>
              <a:ext cx="0" cy="342900"/>
            </a:xfrm>
            <a:prstGeom prst="straightConnector1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527" name="Google Shape;527;p57"/>
          <p:cNvSpPr txBox="1">
            <a:spLocks noGrp="1"/>
          </p:cNvSpPr>
          <p:nvPr>
            <p:ph type="sldNum" idx="12"/>
          </p:nvPr>
        </p:nvSpPr>
        <p:spPr>
          <a:xfrm>
            <a:off x="6812756" y="476357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-NoTitle-NoLogo">
  <p:cSld name="Blank-NoTitle-NoLogo"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5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0" name="Google Shape;530;p5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cxnSp>
        <p:nvCxnSpPr>
          <p:cNvPr id="531" name="Google Shape;531;p58"/>
          <p:cNvCxnSpPr/>
          <p:nvPr/>
        </p:nvCxnSpPr>
        <p:spPr>
          <a:xfrm>
            <a:off x="8598694" y="4783931"/>
            <a:ext cx="0" cy="2571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32" name="Google Shape;532;p58"/>
          <p:cNvCxnSpPr/>
          <p:nvPr/>
        </p:nvCxnSpPr>
        <p:spPr>
          <a:xfrm>
            <a:off x="8712994" y="4898231"/>
            <a:ext cx="0" cy="2571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33" name="Google Shape;533;p58"/>
          <p:cNvSpPr txBox="1">
            <a:spLocks noGrp="1"/>
          </p:cNvSpPr>
          <p:nvPr>
            <p:ph type="sldNum" idx="12"/>
          </p:nvPr>
        </p:nvSpPr>
        <p:spPr>
          <a:xfrm>
            <a:off x="6655594" y="4767262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r" rtl="0">
              <a:spcBef>
                <a:spcPts val="0"/>
              </a:spcBef>
              <a:buNone/>
              <a:defRPr sz="11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40" name="Google Shape;540;p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marL="914400" lvl="1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541" name="Google Shape;541;p6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marL="914400" lvl="1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542" name="Google Shape;542;p6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45" name="Google Shape;545;p6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entury Gothic"/>
              <a:buNone/>
              <a:defRPr sz="33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entury Gothic"/>
              <a:buNone/>
              <a:defRPr sz="33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287" name="Google Shape;287;p3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entury Schoolbook"/>
                <a:ea typeface="Century Schoolbook"/>
                <a:cs typeface="Century Schoolbook"/>
                <a:sym typeface="Century Schoolbook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8" name="Google Shape;288;p3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Google Shape;289;p3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Google Shape;290;p3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704" r:id="rId23"/>
    <p:sldLayoutId id="2147483705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Relationship Id="rId5" Type="http://schemas.openxmlformats.org/officeDocument/2006/relationships/hyperlink" Target="https://www.loc.gov/pictures/collection/jpd/" TargetMode="External"/><Relationship Id="rId4" Type="http://schemas.openxmlformats.org/officeDocument/2006/relationships/hyperlink" Target="https://www.loc.gov/pictures/related/?fi=name&amp;q=Uehara%2C%20Konen%2C%201878-194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5129"/>
        </a:solidFill>
        <a:effectLst/>
      </p:bgPr>
    </p:bg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62"/>
          <p:cNvSpPr txBox="1">
            <a:spLocks noGrp="1"/>
          </p:cNvSpPr>
          <p:nvPr>
            <p:ph type="title"/>
          </p:nvPr>
        </p:nvSpPr>
        <p:spPr>
          <a:xfrm>
            <a:off x="116725" y="1444543"/>
            <a:ext cx="7755000" cy="19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20"/>
              <a:buFont typeface="Arial"/>
              <a:buNone/>
            </a:pPr>
            <a:r>
              <a:rPr lang="en-US" sz="4400" i="0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A call for a community framework for implementing ML and AI </a:t>
            </a:r>
            <a:endParaRPr sz="4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51" name="Google Shape;551;p62"/>
          <p:cNvSpPr txBox="1">
            <a:spLocks noGrp="1"/>
          </p:cNvSpPr>
          <p:nvPr>
            <p:ph type="body" idx="1"/>
          </p:nvPr>
        </p:nvSpPr>
        <p:spPr>
          <a:xfrm>
            <a:off x="116716" y="3997894"/>
            <a:ext cx="6415500" cy="8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None/>
            </a:pPr>
            <a:endParaRPr sz="3300" dirty="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300"/>
              <a:buNone/>
            </a:pPr>
            <a:r>
              <a:rPr lang="en" sz="3200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15 March 2023</a:t>
            </a:r>
            <a:endParaRPr dirty="0"/>
          </a:p>
        </p:txBody>
      </p:sp>
      <p:sp>
        <p:nvSpPr>
          <p:cNvPr id="552" name="Google Shape;552;p62"/>
          <p:cNvSpPr txBox="1">
            <a:spLocks noGrp="1"/>
          </p:cNvSpPr>
          <p:nvPr>
            <p:ph type="sldNum" idx="4294967295"/>
          </p:nvPr>
        </p:nvSpPr>
        <p:spPr>
          <a:xfrm>
            <a:off x="708660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grpSp>
        <p:nvGrpSpPr>
          <p:cNvPr id="553" name="Google Shape;553;p62" descr="Library of Congress Office of the Chief Information Officer OCIO logo"/>
          <p:cNvGrpSpPr/>
          <p:nvPr/>
        </p:nvGrpSpPr>
        <p:grpSpPr>
          <a:xfrm>
            <a:off x="116732" y="158813"/>
            <a:ext cx="3544650" cy="943875"/>
            <a:chOff x="141182" y="211751"/>
            <a:chExt cx="4726200" cy="1258500"/>
          </a:xfrm>
        </p:grpSpPr>
        <p:sp>
          <p:nvSpPr>
            <p:cNvPr id="554" name="Google Shape;554;p62"/>
            <p:cNvSpPr/>
            <p:nvPr/>
          </p:nvSpPr>
          <p:spPr>
            <a:xfrm>
              <a:off x="141182" y="211751"/>
              <a:ext cx="4726200" cy="12585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555" name="Google Shape;555;p6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9842" y="292327"/>
              <a:ext cx="4418579" cy="109728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56" name="Google Shape;556;p62" descr="Copper dome of the Library of Congress Thomas Jefferson Building"/>
          <p:cNvPicPr preferRelativeResize="0"/>
          <p:nvPr/>
        </p:nvPicPr>
        <p:blipFill rotWithShape="1">
          <a:blip r:embed="rId4">
            <a:alphaModFix/>
          </a:blip>
          <a:srcRect r="44280" b="13201"/>
          <a:stretch/>
        </p:blipFill>
        <p:spPr>
          <a:xfrm>
            <a:off x="5839483" y="1102637"/>
            <a:ext cx="3311661" cy="405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71"/>
          <p:cNvSpPr txBox="1">
            <a:spLocks noGrp="1"/>
          </p:cNvSpPr>
          <p:nvPr>
            <p:ph type="title"/>
          </p:nvPr>
        </p:nvSpPr>
        <p:spPr>
          <a:xfrm>
            <a:off x="115585" y="1351516"/>
            <a:ext cx="89154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Century Gothic"/>
              <a:buNone/>
            </a:pPr>
            <a:r>
              <a:rPr lang="en" sz="5000"/>
              <a:t>Thank you!</a:t>
            </a:r>
            <a:endParaRPr/>
          </a:p>
        </p:txBody>
      </p:sp>
      <p:sp>
        <p:nvSpPr>
          <p:cNvPr id="683" name="Google Shape;683;p71"/>
          <p:cNvSpPr txBox="1">
            <a:spLocks noGrp="1"/>
          </p:cNvSpPr>
          <p:nvPr>
            <p:ph type="body" idx="1"/>
          </p:nvPr>
        </p:nvSpPr>
        <p:spPr>
          <a:xfrm>
            <a:off x="177230" y="2519737"/>
            <a:ext cx="8853900" cy="23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</a:pPr>
            <a:r>
              <a:rPr lang="en" sz="2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More Information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</a:pPr>
            <a:r>
              <a:rPr lang="en" sz="2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Web: </a:t>
            </a:r>
            <a:r>
              <a:rPr lang="en" sz="2100" b="0" i="0" u="none" strike="noStrike">
                <a:latin typeface="Arial"/>
                <a:ea typeface="Arial"/>
                <a:cs typeface="Arial"/>
                <a:sym typeface="Arial"/>
              </a:rPr>
              <a:t>https://labs.loc.gov/work/experiments/machine-learning/</a:t>
            </a:r>
            <a:endParaRPr sz="2100" i="1">
              <a:latin typeface="Arial"/>
              <a:ea typeface="Arial"/>
              <a:cs typeface="Arial"/>
              <a:sym typeface="Arial"/>
            </a:endParaRPr>
          </a:p>
          <a:p>
            <a:pPr marL="3429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</a:pPr>
            <a:endParaRPr sz="2100" i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Points of Contact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Abigail Potter, abpo@loc.gov</a:t>
            </a:r>
            <a:endParaRPr/>
          </a:p>
          <a:p>
            <a:pPr marL="3429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Meghan Ferriter, mefe@loc.gov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63"/>
          <p:cNvSpPr txBox="1">
            <a:spLocks noGrp="1"/>
          </p:cNvSpPr>
          <p:nvPr>
            <p:ph type="title"/>
          </p:nvPr>
        </p:nvSpPr>
        <p:spPr>
          <a:xfrm>
            <a:off x="158607" y="177229"/>
            <a:ext cx="8864700" cy="4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entury Gothic"/>
              <a:buNone/>
            </a:pPr>
            <a:r>
              <a:rPr lang="en" dirty="0"/>
              <a:t>How might we…</a:t>
            </a:r>
            <a:endParaRPr dirty="0"/>
          </a:p>
        </p:txBody>
      </p:sp>
      <p:sp>
        <p:nvSpPr>
          <p:cNvPr id="562" name="Google Shape;562;p63"/>
          <p:cNvSpPr txBox="1">
            <a:spLocks noGrp="1"/>
          </p:cNvSpPr>
          <p:nvPr>
            <p:ph type="body" idx="1"/>
          </p:nvPr>
        </p:nvSpPr>
        <p:spPr>
          <a:xfrm>
            <a:off x="446485" y="847618"/>
            <a:ext cx="8245200" cy="39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3300" dirty="0"/>
              <a:t>Develop a </a:t>
            </a:r>
            <a:r>
              <a:rPr lang="en" sz="3300" b="1" dirty="0"/>
              <a:t>shared framework </a:t>
            </a:r>
            <a:r>
              <a:rPr lang="en" sz="3300" dirty="0"/>
              <a:t>that </a:t>
            </a:r>
            <a:endParaRPr dirty="0"/>
          </a:p>
          <a:p>
            <a:pPr marL="0" lvl="0" indent="0" algn="ctr" rtl="0">
              <a:lnSpc>
                <a:spcPct val="114000"/>
              </a:lnSpc>
              <a:spcBef>
                <a:spcPts val="800"/>
              </a:spcBef>
              <a:spcAft>
                <a:spcPts val="0"/>
              </a:spcAft>
              <a:buSzPts val="3600"/>
              <a:buNone/>
            </a:pPr>
            <a:r>
              <a:rPr lang="en" sz="3300" dirty="0"/>
              <a:t>helps our </a:t>
            </a:r>
            <a:r>
              <a:rPr lang="en" sz="3300" b="1" dirty="0"/>
              <a:t>organizations </a:t>
            </a:r>
            <a:r>
              <a:rPr lang="en" sz="3300" dirty="0"/>
              <a:t>and teams </a:t>
            </a:r>
            <a:endParaRPr dirty="0"/>
          </a:p>
          <a:p>
            <a:pPr marL="0" lvl="0" indent="0" algn="ctr" rtl="0">
              <a:lnSpc>
                <a:spcPct val="114000"/>
              </a:lnSpc>
              <a:spcBef>
                <a:spcPts val="800"/>
              </a:spcBef>
              <a:spcAft>
                <a:spcPts val="0"/>
              </a:spcAft>
              <a:buSzPts val="3600"/>
              <a:buNone/>
            </a:pPr>
            <a:r>
              <a:rPr lang="en" sz="3300" b="1" dirty="0"/>
              <a:t>responsibly operationalize AI</a:t>
            </a:r>
            <a:r>
              <a:rPr lang="en" sz="3300" dirty="0"/>
              <a:t>?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64"/>
          <p:cNvSpPr txBox="1">
            <a:spLocks noGrp="1"/>
          </p:cNvSpPr>
          <p:nvPr>
            <p:ph type="title"/>
          </p:nvPr>
        </p:nvSpPr>
        <p:spPr>
          <a:xfrm>
            <a:off x="328761" y="58401"/>
            <a:ext cx="87540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ct val="100000"/>
              <a:buFont typeface="Century Gothic"/>
              <a:buNone/>
            </a:pPr>
            <a:r>
              <a:rPr lang="en" dirty="0"/>
              <a:t>Making progress on elements of a shared framework</a:t>
            </a:r>
            <a:endParaRPr dirty="0"/>
          </a:p>
        </p:txBody>
      </p:sp>
      <p:sp>
        <p:nvSpPr>
          <p:cNvPr id="568" name="Google Shape;568;p64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aphicFrame>
        <p:nvGraphicFramePr>
          <p:cNvPr id="569" name="Google Shape;569;p64"/>
          <p:cNvGraphicFramePr/>
          <p:nvPr>
            <p:extLst>
              <p:ext uri="{D42A27DB-BD31-4B8C-83A1-F6EECF244321}">
                <p14:modId xmlns:p14="http://schemas.microsoft.com/office/powerpoint/2010/main" val="1136478157"/>
              </p:ext>
            </p:extLst>
          </p:nvPr>
        </p:nvGraphicFramePr>
        <p:xfrm>
          <a:off x="328761" y="761251"/>
          <a:ext cx="8541395" cy="4306946"/>
        </p:xfrm>
        <a:graphic>
          <a:graphicData uri="http://schemas.openxmlformats.org/drawingml/2006/table">
            <a:tbl>
              <a:tblPr firstRow="1" firstCol="1" bandRow="1">
                <a:noFill/>
                <a:tableStyleId>{83A87B59-1F0E-4107-B454-CE33F40103C8}</a:tableStyleId>
              </a:tblPr>
              <a:tblGrid>
                <a:gridCol w="3679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16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274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none" strike="noStrike" cap="none" dirty="0">
                          <a:solidFill>
                            <a:schemeClr val="lt1"/>
                          </a:solidFill>
                        </a:rPr>
                        <a:t>Resource/tool</a:t>
                      </a:r>
                      <a:endParaRPr sz="2400" dirty="0"/>
                    </a:p>
                  </a:txBody>
                  <a:tcPr marL="68600" marR="68600" marT="34300" marB="34300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dirty="0">
                          <a:solidFill>
                            <a:schemeClr val="lt1"/>
                          </a:solidFill>
                        </a:rPr>
                        <a:t>Outcome </a:t>
                      </a:r>
                    </a:p>
                  </a:txBody>
                  <a:tcPr marL="68600" marR="68600" marT="34300" marB="34300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52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solidFill>
                            <a:schemeClr val="dk1"/>
                          </a:solidFill>
                        </a:rPr>
                        <a:t>Shared Statement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dirty="0"/>
                        <a:t>Supporting </a:t>
                      </a:r>
                      <a:r>
                        <a:rPr lang="en" sz="1800" b="1" dirty="0"/>
                        <a:t>trustworthy </a:t>
                      </a:r>
                      <a:r>
                        <a:rPr lang="en" sz="1800" dirty="0"/>
                        <a:t>&amp; </a:t>
                      </a:r>
                      <a:r>
                        <a:rPr lang="en" sz="1800" b="1" dirty="0"/>
                        <a:t>responsible</a:t>
                      </a:r>
                      <a:r>
                        <a:rPr lang="en" sz="1800" dirty="0"/>
                        <a:t> AI practices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819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solidFill>
                            <a:schemeClr val="dk1"/>
                          </a:solidFill>
                        </a:rPr>
                        <a:t>Organizational Profile 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dirty="0"/>
                        <a:t>Addressing </a:t>
                      </a:r>
                      <a:r>
                        <a:rPr lang="en" sz="1800" b="1" dirty="0"/>
                        <a:t>practical </a:t>
                      </a:r>
                      <a:r>
                        <a:rPr lang="en" sz="1800" dirty="0"/>
                        <a:t>challenges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819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solidFill>
                            <a:schemeClr val="dk1"/>
                          </a:solidFill>
                        </a:rPr>
                        <a:t>Organizational Statement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Ensuring </a:t>
                      </a:r>
                      <a:r>
                        <a:rPr lang="en" sz="1800" b="1" dirty="0"/>
                        <a:t>accountable operationalization</a:t>
                      </a:r>
                      <a:endParaRPr sz="18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819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solidFill>
                            <a:schemeClr val="dk1"/>
                          </a:solidFill>
                        </a:rPr>
                        <a:t>Design Principles 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b="1" dirty="0"/>
                        <a:t>Assessing </a:t>
                      </a:r>
                      <a:r>
                        <a:rPr lang="en" sz="1800" b="0" dirty="0"/>
                        <a:t>&amp;</a:t>
                      </a:r>
                      <a:r>
                        <a:rPr lang="en" sz="1800" b="1" dirty="0"/>
                        <a:t> decision-making </a:t>
                      </a:r>
                      <a:r>
                        <a:rPr lang="en" sz="1800" dirty="0"/>
                        <a:t> 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695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solidFill>
                            <a:schemeClr val="dk1"/>
                          </a:solidFill>
                        </a:rPr>
                        <a:t>Risk &amp; Benefit Analysis Matrix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Prioritizing </a:t>
                      </a:r>
                      <a:r>
                        <a:rPr lang="en" sz="1800" b="1" dirty="0"/>
                        <a:t>coherent </a:t>
                      </a:r>
                      <a:r>
                        <a:rPr lang="en" sz="1800" b="0" dirty="0"/>
                        <a:t>&amp;</a:t>
                      </a:r>
                      <a:r>
                        <a:rPr lang="en" sz="1800" b="1" dirty="0"/>
                        <a:t> traceable </a:t>
                      </a:r>
                      <a:r>
                        <a:rPr lang="en" sz="1800" b="0" dirty="0"/>
                        <a:t>practices</a:t>
                      </a:r>
                      <a:endParaRPr sz="1800" b="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552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solidFill>
                            <a:schemeClr val="dk1"/>
                          </a:solidFill>
                        </a:rPr>
                        <a:t>Data Processing Plan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/>
                        <a:t>Transparency</a:t>
                      </a:r>
                      <a:r>
                        <a:rPr lang="en" sz="1800" dirty="0"/>
                        <a:t> </a:t>
                      </a:r>
                      <a:r>
                        <a:rPr lang="en" sz="1800" b="0" dirty="0"/>
                        <a:t>&amp;</a:t>
                      </a:r>
                      <a:r>
                        <a:rPr lang="en" sz="1800" b="1" dirty="0"/>
                        <a:t> standards</a:t>
                      </a:r>
                      <a:r>
                        <a:rPr lang="en" sz="1800" dirty="0"/>
                        <a:t> via documentation</a:t>
                      </a:r>
                      <a:endParaRPr sz="1100" dirty="0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72" name="Google Shape;572;p64"/>
          <p:cNvSpPr/>
          <p:nvPr/>
        </p:nvSpPr>
        <p:spPr>
          <a:xfrm rot="21110008">
            <a:off x="7431018" y="2464079"/>
            <a:ext cx="2078456" cy="1540651"/>
          </a:xfrm>
          <a:prstGeom prst="irregularSeal1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>
            <a:solidFill>
              <a:srgbClr val="45A1F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i="0" u="none" strike="noStrike" cap="none" dirty="0">
                <a:solidFill>
                  <a:schemeClr val="tx1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rPr>
              <a:t>SPOILER!</a:t>
            </a:r>
            <a:endParaRPr sz="1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65"/>
          <p:cNvSpPr txBox="1">
            <a:spLocks noGrp="1"/>
          </p:cNvSpPr>
          <p:nvPr>
            <p:ph type="title"/>
          </p:nvPr>
        </p:nvSpPr>
        <p:spPr>
          <a:xfrm>
            <a:off x="87549" y="132922"/>
            <a:ext cx="8919472" cy="3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ct val="100000"/>
              <a:buFont typeface="Century Gothic"/>
              <a:buNone/>
            </a:pPr>
            <a:r>
              <a:rPr lang="en" dirty="0"/>
              <a:t>Need for domain-specific tools to adopt AI in LAMs </a:t>
            </a:r>
            <a:endParaRPr dirty="0"/>
          </a:p>
        </p:txBody>
      </p:sp>
      <p:sp>
        <p:nvSpPr>
          <p:cNvPr id="578" name="Google Shape;578;p65"/>
          <p:cNvSpPr txBox="1">
            <a:spLocks noGrp="1"/>
          </p:cNvSpPr>
          <p:nvPr>
            <p:ph type="body" idx="2"/>
          </p:nvPr>
        </p:nvSpPr>
        <p:spPr>
          <a:xfrm>
            <a:off x="664257" y="531207"/>
            <a:ext cx="7815488" cy="414500"/>
          </a:xfrm>
          <a:prstGeom prst="rect">
            <a:avLst/>
          </a:prstGeom>
          <a:solidFill>
            <a:schemeClr val="accent2"/>
          </a:solidFill>
          <a:ln>
            <a:solidFill>
              <a:schemeClr val="dk1"/>
            </a:solidFill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</a:pPr>
            <a:r>
              <a:rPr lang="en" dirty="0"/>
              <a:t>Riding the wave of technology change</a:t>
            </a:r>
            <a:endParaRPr dirty="0"/>
          </a:p>
        </p:txBody>
      </p:sp>
      <p:sp>
        <p:nvSpPr>
          <p:cNvPr id="579" name="Google Shape;579;p65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580" name="Google Shape;580;p65" descr="White and cream Japanese woodcut print of waves crashing by Konen Uehara held by the Prints and Photographs collection at the Library of Congres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4256" y="1118588"/>
            <a:ext cx="7815488" cy="3187254"/>
          </a:xfrm>
          <a:prstGeom prst="rect">
            <a:avLst/>
          </a:prstGeom>
          <a:noFill/>
          <a:ln w="9525" cap="flat" cmpd="sng">
            <a:solidFill>
              <a:srgbClr val="A29074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81" name="Google Shape;581;p65"/>
          <p:cNvSpPr txBox="1"/>
          <p:nvPr/>
        </p:nvSpPr>
        <p:spPr>
          <a:xfrm>
            <a:off x="136921" y="4478723"/>
            <a:ext cx="8870100" cy="5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b="0" i="0" u="sng" strike="noStrike" cap="none">
                <a:solidFill>
                  <a:srgbClr val="003366"/>
                </a:solidFill>
                <a:latin typeface="Verdana"/>
                <a:ea typeface="Verdana"/>
                <a:cs typeface="Verdana"/>
                <a:sym typeface="Verdan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Uehara, Konen, 1878-1940</a:t>
            </a:r>
            <a:r>
              <a:rPr lang="en" sz="600" b="0" i="0" u="none" strike="noStrike" cap="none">
                <a:solidFill>
                  <a:srgbClr val="555555"/>
                </a:solidFill>
                <a:latin typeface="Verdana"/>
                <a:ea typeface="Verdana"/>
                <a:cs typeface="Verdana"/>
                <a:sym typeface="Verdana"/>
              </a:rPr>
              <a:t>, artist, Hatō zu (Waves), 1 print : woodcut, color ; 9.2 x 24.8  </a:t>
            </a:r>
            <a:r>
              <a:rPr lang="en" sz="600" b="0" i="0" u="sng" strike="noStrike" cap="none">
                <a:solidFill>
                  <a:srgbClr val="2C5B98"/>
                </a:solidFill>
                <a:latin typeface="Verdana"/>
                <a:ea typeface="Verdana"/>
                <a:cs typeface="Verdana"/>
                <a:sym typeface="Verdana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Fine Prints: Japanese, pre-1915</a:t>
            </a:r>
            <a:r>
              <a:rPr lang="en" sz="600" b="0" i="0" u="none" strike="noStrike" cap="none">
                <a:solidFill>
                  <a:srgbClr val="555555"/>
                </a:solidFill>
                <a:latin typeface="Verdana"/>
                <a:ea typeface="Verdana"/>
                <a:cs typeface="Verdana"/>
                <a:sym typeface="Verdana"/>
              </a:rPr>
              <a:t>, Library of Congress Prints &amp; Photographs collection. https://www.loc.gov/pictures/item/2008660478/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Google Shape;586;p66" descr="Honeycomb model representing the AI Capability Maturity model for organization matuiring from the IT Modernization Centers of Excellence representing 7 AI-specific functional areas and 5 levels of readines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9581" y="2731067"/>
            <a:ext cx="2644744" cy="1983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7" name="Google Shape;587;p66" descr="Cover of the Digital Preservation Coalition beginner's guide for Computational Access"/>
          <p:cNvPicPr preferRelativeResize="0"/>
          <p:nvPr/>
        </p:nvPicPr>
        <p:blipFill rotWithShape="1">
          <a:blip r:embed="rId4">
            <a:alphaModFix/>
          </a:blip>
          <a:srcRect l="28471" t="36510" r="54707" b="15138"/>
          <a:stretch/>
        </p:blipFill>
        <p:spPr>
          <a:xfrm>
            <a:off x="2779713" y="784219"/>
            <a:ext cx="1440092" cy="2038558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p66"/>
          <p:cNvSpPr txBox="1">
            <a:spLocks noGrp="1"/>
          </p:cNvSpPr>
          <p:nvPr>
            <p:ph type="title"/>
          </p:nvPr>
        </p:nvSpPr>
        <p:spPr>
          <a:xfrm>
            <a:off x="87549" y="132922"/>
            <a:ext cx="6565500" cy="3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ct val="100000"/>
              <a:buFont typeface="Century Gothic"/>
              <a:buNone/>
            </a:pPr>
            <a:r>
              <a:rPr lang="en"/>
              <a:t>Building on momentum </a:t>
            </a:r>
            <a:endParaRPr/>
          </a:p>
        </p:txBody>
      </p:sp>
      <p:sp>
        <p:nvSpPr>
          <p:cNvPr id="589" name="Google Shape;589;p66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590" name="Google Shape;590;p66" descr="Report masthead from the Responsible Operations: Data Science, Machine Learning, and AI in Libraries report"/>
          <p:cNvPicPr preferRelativeResize="0"/>
          <p:nvPr/>
        </p:nvPicPr>
        <p:blipFill rotWithShape="1">
          <a:blip r:embed="rId5">
            <a:alphaModFix/>
          </a:blip>
          <a:srcRect l="33642" t="6195" r="29075" b="57744"/>
          <a:stretch/>
        </p:blipFill>
        <p:spPr>
          <a:xfrm>
            <a:off x="240862" y="1221853"/>
            <a:ext cx="2442244" cy="1163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66" descr="Collections as Data part to whole logo"/>
          <p:cNvPicPr preferRelativeResize="0"/>
          <p:nvPr/>
        </p:nvPicPr>
        <p:blipFill rotWithShape="1">
          <a:blip r:embed="rId6">
            <a:alphaModFix/>
          </a:blip>
          <a:srcRect l="20242" r="46918" b="52698"/>
          <a:stretch/>
        </p:blipFill>
        <p:spPr>
          <a:xfrm>
            <a:off x="3247931" y="3142306"/>
            <a:ext cx="2057400" cy="1459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66" descr="5 step AI roadmap from the Biblioteque nationale de France"/>
          <p:cNvPicPr preferRelativeResize="0"/>
          <p:nvPr/>
        </p:nvPicPr>
        <p:blipFill rotWithShape="1">
          <a:blip r:embed="rId7">
            <a:alphaModFix/>
          </a:blip>
          <a:srcRect l="27595" t="43902" r="13715" b="4641"/>
          <a:stretch/>
        </p:blipFill>
        <p:spPr>
          <a:xfrm>
            <a:off x="5611379" y="3283726"/>
            <a:ext cx="2851952" cy="123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66" descr="AI for Libraries, Archives, and Museums logo"/>
          <p:cNvPicPr preferRelativeResize="0"/>
          <p:nvPr/>
        </p:nvPicPr>
        <p:blipFill rotWithShape="1">
          <a:blip r:embed="rId8">
            <a:alphaModFix/>
          </a:blip>
          <a:srcRect l="16091" t="7525" r="51796" b="78723"/>
          <a:stretch/>
        </p:blipFill>
        <p:spPr>
          <a:xfrm>
            <a:off x="4316400" y="835219"/>
            <a:ext cx="2887352" cy="608899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66"/>
          <p:cNvSpPr txBox="1"/>
          <p:nvPr/>
        </p:nvSpPr>
        <p:spPr>
          <a:xfrm>
            <a:off x="7484430" y="889556"/>
            <a:ext cx="1385011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i="1" u="none" strike="noStrike" dirty="0">
                <a:solidFill>
                  <a:srgbClr val="000000"/>
                </a:solidFill>
                <a:latin typeface="Century Schoolbook" panose="02040604050505020304" pitchFamily="18" charset="0"/>
                <a:sym typeface="Arial"/>
              </a:rPr>
              <a:t>And more!</a:t>
            </a:r>
            <a:endParaRPr sz="1800" b="1" dirty="0">
              <a:solidFill>
                <a:schemeClr val="dk1"/>
              </a:solidFill>
              <a:latin typeface="Century Schoolbook" panose="02040604050505020304" pitchFamily="18" charset="0"/>
              <a:ea typeface="Calibri"/>
              <a:cs typeface="Calibri"/>
              <a:sym typeface="Calibri"/>
            </a:endParaRPr>
          </a:p>
        </p:txBody>
      </p:sp>
      <p:pic>
        <p:nvPicPr>
          <p:cNvPr id="595" name="Google Shape;595;p66" descr="Cyclical model representing the core elements of the NIST Trustworthy and Responsible AI Framework, which are map, measure, manage, and govern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509215" y="1609068"/>
            <a:ext cx="1742682" cy="1560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66" descr="Screenshot featuring blue background with white text reading White House Office of Science Technology and Policy Blueprint for an AI Bill of Rights. "/>
          <p:cNvPicPr preferRelativeResize="0"/>
          <p:nvPr/>
        </p:nvPicPr>
        <p:blipFill rotWithShape="1">
          <a:blip r:embed="rId10">
            <a:alphaModFix/>
          </a:blip>
          <a:srcRect l="24384" t="19529" r="24106" b="28750"/>
          <a:stretch/>
        </p:blipFill>
        <p:spPr>
          <a:xfrm>
            <a:off x="6416724" y="1397007"/>
            <a:ext cx="2527149" cy="1772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0F2B465-1EB3-4F17-AF36-762AF116D9C9}"/>
              </a:ext>
            </a:extLst>
          </p:cNvPr>
          <p:cNvGrpSpPr/>
          <p:nvPr/>
        </p:nvGrpSpPr>
        <p:grpSpPr>
          <a:xfrm>
            <a:off x="664053" y="365260"/>
            <a:ext cx="8367628" cy="3141141"/>
            <a:chOff x="664053" y="365260"/>
            <a:chExt cx="8367628" cy="3141141"/>
          </a:xfrm>
        </p:grpSpPr>
        <p:pic>
          <p:nvPicPr>
            <p:cNvPr id="604" name="Google Shape;604;p67" descr="Black and white icon of three figures with squiggle and circle shapes above their heads, representing knowledge shared at Convenings.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890540" y="365260"/>
              <a:ext cx="3141141" cy="314114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07" name="Google Shape;607;p67" descr="Black and white icon of a beaker and wires protruding from it with snippets of text, representing Experiments and their connected outcomes."/>
            <p:cNvGrpSpPr/>
            <p:nvPr/>
          </p:nvGrpSpPr>
          <p:grpSpPr>
            <a:xfrm>
              <a:off x="3613484" y="935673"/>
              <a:ext cx="1917032" cy="1916922"/>
              <a:chOff x="1833193" y="4514476"/>
              <a:chExt cx="1202806" cy="1202737"/>
            </a:xfrm>
          </p:grpSpPr>
          <p:sp>
            <p:nvSpPr>
              <p:cNvPr id="608" name="Google Shape;608;p67"/>
              <p:cNvSpPr/>
              <p:nvPr/>
            </p:nvSpPr>
            <p:spPr>
              <a:xfrm>
                <a:off x="2279396" y="5523224"/>
                <a:ext cx="116399" cy="116391"/>
              </a:xfrm>
              <a:custGeom>
                <a:avLst/>
                <a:gdLst/>
                <a:ahLst/>
                <a:cxnLst/>
                <a:rect l="l" t="t" r="r" b="b"/>
                <a:pathLst>
                  <a:path w="116399" h="116391" extrusionOk="0">
                    <a:moveTo>
                      <a:pt x="58200" y="0"/>
                    </a:moveTo>
                    <a:cubicBezTo>
                      <a:pt x="26115" y="0"/>
                      <a:pt x="0" y="26113"/>
                      <a:pt x="0" y="58196"/>
                    </a:cubicBezTo>
                    <a:cubicBezTo>
                      <a:pt x="0" y="90278"/>
                      <a:pt x="26115" y="116392"/>
                      <a:pt x="58200" y="116392"/>
                    </a:cubicBezTo>
                    <a:cubicBezTo>
                      <a:pt x="90285" y="116392"/>
                      <a:pt x="116400" y="90278"/>
                      <a:pt x="116400" y="58196"/>
                    </a:cubicBezTo>
                    <a:cubicBezTo>
                      <a:pt x="116400" y="26113"/>
                      <a:pt x="90285" y="0"/>
                      <a:pt x="58200" y="0"/>
                    </a:cubicBezTo>
                    <a:close/>
                    <a:moveTo>
                      <a:pt x="58200" y="77593"/>
                    </a:moveTo>
                    <a:cubicBezTo>
                      <a:pt x="47508" y="77593"/>
                      <a:pt x="38804" y="68900"/>
                      <a:pt x="38804" y="58199"/>
                    </a:cubicBezTo>
                    <a:cubicBezTo>
                      <a:pt x="38804" y="47487"/>
                      <a:pt x="47519" y="38802"/>
                      <a:pt x="58200" y="38802"/>
                    </a:cubicBezTo>
                    <a:cubicBezTo>
                      <a:pt x="68891" y="38802"/>
                      <a:pt x="77595" y="47497"/>
                      <a:pt x="77595" y="58199"/>
                    </a:cubicBezTo>
                    <a:cubicBezTo>
                      <a:pt x="77595" y="68907"/>
                      <a:pt x="68891" y="77593"/>
                      <a:pt x="58200" y="775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9" name="Google Shape;609;p67"/>
              <p:cNvSpPr/>
              <p:nvPr/>
            </p:nvSpPr>
            <p:spPr>
              <a:xfrm>
                <a:off x="2492805" y="5484451"/>
                <a:ext cx="116399" cy="116391"/>
              </a:xfrm>
              <a:custGeom>
                <a:avLst/>
                <a:gdLst/>
                <a:ahLst/>
                <a:cxnLst/>
                <a:rect l="l" t="t" r="r" b="b"/>
                <a:pathLst>
                  <a:path w="116399" h="116391" extrusionOk="0">
                    <a:moveTo>
                      <a:pt x="58200" y="0"/>
                    </a:moveTo>
                    <a:cubicBezTo>
                      <a:pt x="26115" y="0"/>
                      <a:pt x="0" y="26113"/>
                      <a:pt x="0" y="58196"/>
                    </a:cubicBezTo>
                    <a:cubicBezTo>
                      <a:pt x="0" y="90278"/>
                      <a:pt x="26115" y="116392"/>
                      <a:pt x="58200" y="116392"/>
                    </a:cubicBezTo>
                    <a:cubicBezTo>
                      <a:pt x="90285" y="116392"/>
                      <a:pt x="116400" y="90278"/>
                      <a:pt x="116400" y="58196"/>
                    </a:cubicBezTo>
                    <a:cubicBezTo>
                      <a:pt x="116400" y="26103"/>
                      <a:pt x="90295" y="0"/>
                      <a:pt x="58200" y="0"/>
                    </a:cubicBezTo>
                    <a:close/>
                    <a:moveTo>
                      <a:pt x="58200" y="77593"/>
                    </a:moveTo>
                    <a:cubicBezTo>
                      <a:pt x="47508" y="77593"/>
                      <a:pt x="38804" y="68900"/>
                      <a:pt x="38804" y="58199"/>
                    </a:cubicBezTo>
                    <a:cubicBezTo>
                      <a:pt x="38804" y="47487"/>
                      <a:pt x="47519" y="38802"/>
                      <a:pt x="58200" y="38802"/>
                    </a:cubicBezTo>
                    <a:cubicBezTo>
                      <a:pt x="68891" y="38802"/>
                      <a:pt x="77595" y="47497"/>
                      <a:pt x="77595" y="58199"/>
                    </a:cubicBezTo>
                    <a:cubicBezTo>
                      <a:pt x="77606" y="68900"/>
                      <a:pt x="68891" y="77593"/>
                      <a:pt x="58200" y="775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0" name="Google Shape;610;p67"/>
              <p:cNvSpPr/>
              <p:nvPr/>
            </p:nvSpPr>
            <p:spPr>
              <a:xfrm>
                <a:off x="1833193" y="4514476"/>
                <a:ext cx="1202806" cy="1202737"/>
              </a:xfrm>
              <a:custGeom>
                <a:avLst/>
                <a:gdLst/>
                <a:ahLst/>
                <a:cxnLst/>
                <a:rect l="l" t="t" r="r" b="b"/>
                <a:pathLst>
                  <a:path w="1202806" h="1202737" extrusionOk="0">
                    <a:moveTo>
                      <a:pt x="1202807" y="349191"/>
                    </a:moveTo>
                    <a:lnTo>
                      <a:pt x="1202807" y="0"/>
                    </a:lnTo>
                    <a:lnTo>
                      <a:pt x="814816" y="0"/>
                    </a:lnTo>
                    <a:lnTo>
                      <a:pt x="814816" y="155193"/>
                    </a:lnTo>
                    <a:lnTo>
                      <a:pt x="679018" y="155193"/>
                    </a:lnTo>
                    <a:lnTo>
                      <a:pt x="679018" y="484985"/>
                    </a:lnTo>
                    <a:lnTo>
                      <a:pt x="523814" y="484985"/>
                    </a:lnTo>
                    <a:lnTo>
                      <a:pt x="523814" y="252199"/>
                    </a:lnTo>
                    <a:lnTo>
                      <a:pt x="388016" y="252199"/>
                    </a:lnTo>
                    <a:lnTo>
                      <a:pt x="388016" y="97005"/>
                    </a:lnTo>
                    <a:lnTo>
                      <a:pt x="0" y="97005"/>
                    </a:lnTo>
                    <a:lnTo>
                      <a:pt x="0" y="446196"/>
                    </a:lnTo>
                    <a:lnTo>
                      <a:pt x="387990" y="446196"/>
                    </a:lnTo>
                    <a:lnTo>
                      <a:pt x="387990" y="291003"/>
                    </a:lnTo>
                    <a:lnTo>
                      <a:pt x="484994" y="291003"/>
                    </a:lnTo>
                    <a:lnTo>
                      <a:pt x="484994" y="484988"/>
                    </a:lnTo>
                    <a:lnTo>
                      <a:pt x="407396" y="484988"/>
                    </a:lnTo>
                    <a:lnTo>
                      <a:pt x="407396" y="601379"/>
                    </a:lnTo>
                    <a:lnTo>
                      <a:pt x="446201" y="601379"/>
                    </a:lnTo>
                    <a:lnTo>
                      <a:pt x="446201" y="717771"/>
                    </a:lnTo>
                    <a:lnTo>
                      <a:pt x="194003" y="717771"/>
                    </a:lnTo>
                    <a:cubicBezTo>
                      <a:pt x="161918" y="717771"/>
                      <a:pt x="135803" y="691658"/>
                      <a:pt x="135803" y="659575"/>
                    </a:cubicBezTo>
                    <a:lnTo>
                      <a:pt x="135803" y="617211"/>
                    </a:lnTo>
                    <a:cubicBezTo>
                      <a:pt x="158324" y="609181"/>
                      <a:pt x="174607" y="587842"/>
                      <a:pt x="174607" y="562588"/>
                    </a:cubicBezTo>
                    <a:cubicBezTo>
                      <a:pt x="174607" y="530506"/>
                      <a:pt x="148492" y="504392"/>
                      <a:pt x="116408" y="504392"/>
                    </a:cubicBezTo>
                    <a:cubicBezTo>
                      <a:pt x="84323" y="504392"/>
                      <a:pt x="58208" y="530506"/>
                      <a:pt x="58208" y="562588"/>
                    </a:cubicBezTo>
                    <a:cubicBezTo>
                      <a:pt x="58208" y="587842"/>
                      <a:pt x="74481" y="609181"/>
                      <a:pt x="97012" y="617211"/>
                    </a:cubicBezTo>
                    <a:lnTo>
                      <a:pt x="97002" y="659575"/>
                    </a:lnTo>
                    <a:cubicBezTo>
                      <a:pt x="97002" y="713060"/>
                      <a:pt x="140517" y="756573"/>
                      <a:pt x="194006" y="756573"/>
                    </a:cubicBezTo>
                    <a:lnTo>
                      <a:pt x="446203" y="756573"/>
                    </a:lnTo>
                    <a:lnTo>
                      <a:pt x="446203" y="767898"/>
                    </a:lnTo>
                    <a:cubicBezTo>
                      <a:pt x="446203" y="782859"/>
                      <a:pt x="442651" y="797873"/>
                      <a:pt x="435963" y="811256"/>
                    </a:cubicBezTo>
                    <a:lnTo>
                      <a:pt x="424514" y="834165"/>
                    </a:lnTo>
                    <a:lnTo>
                      <a:pt x="112842" y="834165"/>
                    </a:lnTo>
                    <a:cubicBezTo>
                      <a:pt x="104801" y="811646"/>
                      <a:pt x="83471" y="795374"/>
                      <a:pt x="58205" y="795374"/>
                    </a:cubicBezTo>
                    <a:cubicBezTo>
                      <a:pt x="26120" y="795374"/>
                      <a:pt x="5" y="821485"/>
                      <a:pt x="5" y="853570"/>
                    </a:cubicBezTo>
                    <a:cubicBezTo>
                      <a:pt x="5" y="885653"/>
                      <a:pt x="26120" y="911766"/>
                      <a:pt x="58205" y="911766"/>
                    </a:cubicBezTo>
                    <a:cubicBezTo>
                      <a:pt x="83458" y="911766"/>
                      <a:pt x="104801" y="895494"/>
                      <a:pt x="112832" y="872964"/>
                    </a:cubicBezTo>
                    <a:lnTo>
                      <a:pt x="405102" y="872964"/>
                    </a:lnTo>
                    <a:lnTo>
                      <a:pt x="366298" y="950557"/>
                    </a:lnTo>
                    <a:lnTo>
                      <a:pt x="194000" y="950557"/>
                    </a:lnTo>
                    <a:cubicBezTo>
                      <a:pt x="140512" y="950557"/>
                      <a:pt x="96996" y="994070"/>
                      <a:pt x="96996" y="1047555"/>
                    </a:cubicBezTo>
                    <a:lnTo>
                      <a:pt x="96996" y="1089919"/>
                    </a:lnTo>
                    <a:cubicBezTo>
                      <a:pt x="74476" y="1097946"/>
                      <a:pt x="58192" y="1119288"/>
                      <a:pt x="58192" y="1144542"/>
                    </a:cubicBezTo>
                    <a:cubicBezTo>
                      <a:pt x="58192" y="1176624"/>
                      <a:pt x="84307" y="1202738"/>
                      <a:pt x="116392" y="1202738"/>
                    </a:cubicBezTo>
                    <a:cubicBezTo>
                      <a:pt x="148477" y="1202738"/>
                      <a:pt x="174592" y="1176624"/>
                      <a:pt x="174592" y="1144542"/>
                    </a:cubicBezTo>
                    <a:cubicBezTo>
                      <a:pt x="174592" y="1119288"/>
                      <a:pt x="158319" y="1097949"/>
                      <a:pt x="135787" y="1089919"/>
                    </a:cubicBezTo>
                    <a:lnTo>
                      <a:pt x="135798" y="1047555"/>
                    </a:lnTo>
                    <a:cubicBezTo>
                      <a:pt x="135798" y="1015472"/>
                      <a:pt x="161913" y="989359"/>
                      <a:pt x="193998" y="989359"/>
                    </a:cubicBezTo>
                    <a:lnTo>
                      <a:pt x="346908" y="989359"/>
                    </a:lnTo>
                    <a:lnTo>
                      <a:pt x="299664" y="1083806"/>
                    </a:lnTo>
                    <a:cubicBezTo>
                      <a:pt x="293999" y="1095152"/>
                      <a:pt x="290989" y="1107858"/>
                      <a:pt x="290989" y="1120568"/>
                    </a:cubicBezTo>
                    <a:cubicBezTo>
                      <a:pt x="290989" y="1165881"/>
                      <a:pt x="327848" y="1202738"/>
                      <a:pt x="373175" y="1202738"/>
                    </a:cubicBezTo>
                    <a:lnTo>
                      <a:pt x="829618" y="1202738"/>
                    </a:lnTo>
                    <a:cubicBezTo>
                      <a:pt x="874925" y="1202738"/>
                      <a:pt x="911794" y="1165881"/>
                      <a:pt x="911794" y="1120568"/>
                    </a:cubicBezTo>
                    <a:cubicBezTo>
                      <a:pt x="911794" y="1107879"/>
                      <a:pt x="908784" y="1095149"/>
                      <a:pt x="903119" y="1083806"/>
                    </a:cubicBezTo>
                    <a:lnTo>
                      <a:pt x="855875" y="989359"/>
                    </a:lnTo>
                    <a:lnTo>
                      <a:pt x="1008785" y="989359"/>
                    </a:lnTo>
                    <a:cubicBezTo>
                      <a:pt x="1040870" y="989359"/>
                      <a:pt x="1066985" y="1015472"/>
                      <a:pt x="1066985" y="1047555"/>
                    </a:cubicBezTo>
                    <a:lnTo>
                      <a:pt x="1066985" y="1089919"/>
                    </a:lnTo>
                    <a:cubicBezTo>
                      <a:pt x="1044467" y="1097946"/>
                      <a:pt x="1028181" y="1119288"/>
                      <a:pt x="1028181" y="1144542"/>
                    </a:cubicBezTo>
                    <a:cubicBezTo>
                      <a:pt x="1028181" y="1176624"/>
                      <a:pt x="1054296" y="1202738"/>
                      <a:pt x="1086381" y="1202738"/>
                    </a:cubicBezTo>
                    <a:cubicBezTo>
                      <a:pt x="1118465" y="1202738"/>
                      <a:pt x="1144580" y="1176624"/>
                      <a:pt x="1144580" y="1144542"/>
                    </a:cubicBezTo>
                    <a:cubicBezTo>
                      <a:pt x="1144580" y="1119288"/>
                      <a:pt x="1128307" y="1097949"/>
                      <a:pt x="1105776" y="1089919"/>
                    </a:cubicBezTo>
                    <a:lnTo>
                      <a:pt x="1105787" y="1047555"/>
                    </a:lnTo>
                    <a:cubicBezTo>
                      <a:pt x="1105787" y="994070"/>
                      <a:pt x="1062271" y="950557"/>
                      <a:pt x="1008782" y="950557"/>
                    </a:cubicBezTo>
                    <a:lnTo>
                      <a:pt x="836474" y="950557"/>
                    </a:lnTo>
                    <a:lnTo>
                      <a:pt x="797670" y="872964"/>
                    </a:lnTo>
                    <a:lnTo>
                      <a:pt x="1089941" y="872964"/>
                    </a:lnTo>
                    <a:cubicBezTo>
                      <a:pt x="1097971" y="895481"/>
                      <a:pt x="1119312" y="911766"/>
                      <a:pt x="1144567" y="911766"/>
                    </a:cubicBezTo>
                    <a:cubicBezTo>
                      <a:pt x="1176652" y="911766"/>
                      <a:pt x="1202767" y="885653"/>
                      <a:pt x="1202767" y="853570"/>
                    </a:cubicBezTo>
                    <a:cubicBezTo>
                      <a:pt x="1202767" y="821485"/>
                      <a:pt x="1176652" y="795374"/>
                      <a:pt x="1144567" y="795374"/>
                    </a:cubicBezTo>
                    <a:cubicBezTo>
                      <a:pt x="1119315" y="795374"/>
                      <a:pt x="1097971" y="811646"/>
                      <a:pt x="1089941" y="834176"/>
                    </a:cubicBezTo>
                    <a:lnTo>
                      <a:pt x="778269" y="834165"/>
                    </a:lnTo>
                    <a:lnTo>
                      <a:pt x="766820" y="811256"/>
                    </a:lnTo>
                    <a:cubicBezTo>
                      <a:pt x="760132" y="797873"/>
                      <a:pt x="756580" y="782859"/>
                      <a:pt x="756580" y="767898"/>
                    </a:cubicBezTo>
                    <a:lnTo>
                      <a:pt x="756580" y="756573"/>
                    </a:lnTo>
                    <a:lnTo>
                      <a:pt x="1008777" y="756573"/>
                    </a:lnTo>
                    <a:cubicBezTo>
                      <a:pt x="1062266" y="756573"/>
                      <a:pt x="1105781" y="713060"/>
                      <a:pt x="1105781" y="659575"/>
                    </a:cubicBezTo>
                    <a:lnTo>
                      <a:pt x="1105781" y="617211"/>
                    </a:lnTo>
                    <a:cubicBezTo>
                      <a:pt x="1128302" y="609184"/>
                      <a:pt x="1144586" y="587842"/>
                      <a:pt x="1144586" y="562588"/>
                    </a:cubicBezTo>
                    <a:cubicBezTo>
                      <a:pt x="1144586" y="530506"/>
                      <a:pt x="1118471" y="504392"/>
                      <a:pt x="1086386" y="504392"/>
                    </a:cubicBezTo>
                    <a:cubicBezTo>
                      <a:pt x="1054301" y="504392"/>
                      <a:pt x="1028186" y="530506"/>
                      <a:pt x="1028186" y="562588"/>
                    </a:cubicBezTo>
                    <a:cubicBezTo>
                      <a:pt x="1028186" y="587842"/>
                      <a:pt x="1044459" y="609181"/>
                      <a:pt x="1066990" y="617211"/>
                    </a:cubicBezTo>
                    <a:lnTo>
                      <a:pt x="1066980" y="659575"/>
                    </a:lnTo>
                    <a:cubicBezTo>
                      <a:pt x="1066980" y="691658"/>
                      <a:pt x="1040865" y="717771"/>
                      <a:pt x="1008780" y="717771"/>
                    </a:cubicBezTo>
                    <a:lnTo>
                      <a:pt x="756582" y="717771"/>
                    </a:lnTo>
                    <a:lnTo>
                      <a:pt x="756582" y="601379"/>
                    </a:lnTo>
                    <a:lnTo>
                      <a:pt x="795387" y="601379"/>
                    </a:lnTo>
                    <a:lnTo>
                      <a:pt x="795387" y="484988"/>
                    </a:lnTo>
                    <a:lnTo>
                      <a:pt x="717788" y="484988"/>
                    </a:lnTo>
                    <a:lnTo>
                      <a:pt x="717778" y="194021"/>
                    </a:lnTo>
                    <a:lnTo>
                      <a:pt x="814782" y="194021"/>
                    </a:lnTo>
                    <a:lnTo>
                      <a:pt x="814782" y="349215"/>
                    </a:lnTo>
                    <a:close/>
                    <a:moveTo>
                      <a:pt x="349196" y="407387"/>
                    </a:moveTo>
                    <a:lnTo>
                      <a:pt x="38810" y="407387"/>
                    </a:lnTo>
                    <a:lnTo>
                      <a:pt x="38810" y="135820"/>
                    </a:lnTo>
                    <a:lnTo>
                      <a:pt x="349196" y="135820"/>
                    </a:lnTo>
                    <a:close/>
                    <a:moveTo>
                      <a:pt x="116394" y="543176"/>
                    </a:moveTo>
                    <a:cubicBezTo>
                      <a:pt x="127086" y="543176"/>
                      <a:pt x="135790" y="551869"/>
                      <a:pt x="135790" y="562570"/>
                    </a:cubicBezTo>
                    <a:cubicBezTo>
                      <a:pt x="135790" y="573281"/>
                      <a:pt x="127075" y="581967"/>
                      <a:pt x="116394" y="581967"/>
                    </a:cubicBezTo>
                    <a:cubicBezTo>
                      <a:pt x="105703" y="581967"/>
                      <a:pt x="96999" y="573271"/>
                      <a:pt x="96999" y="562570"/>
                    </a:cubicBezTo>
                    <a:cubicBezTo>
                      <a:pt x="96999" y="551869"/>
                      <a:pt x="105703" y="543176"/>
                      <a:pt x="116394" y="543176"/>
                    </a:cubicBezTo>
                    <a:close/>
                    <a:moveTo>
                      <a:pt x="58195" y="872967"/>
                    </a:moveTo>
                    <a:cubicBezTo>
                      <a:pt x="47503" y="872967"/>
                      <a:pt x="38799" y="864274"/>
                      <a:pt x="38799" y="853573"/>
                    </a:cubicBezTo>
                    <a:cubicBezTo>
                      <a:pt x="38799" y="842861"/>
                      <a:pt x="47514" y="834176"/>
                      <a:pt x="58195" y="834176"/>
                    </a:cubicBezTo>
                    <a:cubicBezTo>
                      <a:pt x="68886" y="834176"/>
                      <a:pt x="77590" y="842872"/>
                      <a:pt x="77590" y="853573"/>
                    </a:cubicBezTo>
                    <a:cubicBezTo>
                      <a:pt x="77601" y="864274"/>
                      <a:pt x="68886" y="872967"/>
                      <a:pt x="58195" y="872967"/>
                    </a:cubicBezTo>
                    <a:close/>
                    <a:moveTo>
                      <a:pt x="116394" y="1163960"/>
                    </a:moveTo>
                    <a:cubicBezTo>
                      <a:pt x="105703" y="1163960"/>
                      <a:pt x="96999" y="1155267"/>
                      <a:pt x="96999" y="1144565"/>
                    </a:cubicBezTo>
                    <a:cubicBezTo>
                      <a:pt x="96999" y="1133854"/>
                      <a:pt x="105714" y="1125168"/>
                      <a:pt x="116394" y="1125168"/>
                    </a:cubicBezTo>
                    <a:cubicBezTo>
                      <a:pt x="127086" y="1125168"/>
                      <a:pt x="135790" y="1133864"/>
                      <a:pt x="135790" y="1144565"/>
                    </a:cubicBezTo>
                    <a:cubicBezTo>
                      <a:pt x="135801" y="1155267"/>
                      <a:pt x="127086" y="1163960"/>
                      <a:pt x="116394" y="1163960"/>
                    </a:cubicBezTo>
                    <a:close/>
                    <a:moveTo>
                      <a:pt x="1086383" y="1163960"/>
                    </a:moveTo>
                    <a:cubicBezTo>
                      <a:pt x="1075692" y="1163960"/>
                      <a:pt x="1066988" y="1155267"/>
                      <a:pt x="1066988" y="1144565"/>
                    </a:cubicBezTo>
                    <a:cubicBezTo>
                      <a:pt x="1066988" y="1133854"/>
                      <a:pt x="1075702" y="1125168"/>
                      <a:pt x="1086383" y="1125168"/>
                    </a:cubicBezTo>
                    <a:cubicBezTo>
                      <a:pt x="1097075" y="1125168"/>
                      <a:pt x="1105779" y="1133864"/>
                      <a:pt x="1105779" y="1144565"/>
                    </a:cubicBezTo>
                    <a:cubicBezTo>
                      <a:pt x="1105789" y="1155267"/>
                      <a:pt x="1097075" y="1163960"/>
                      <a:pt x="1086383" y="1163960"/>
                    </a:cubicBezTo>
                    <a:close/>
                    <a:moveTo>
                      <a:pt x="1144583" y="834168"/>
                    </a:moveTo>
                    <a:cubicBezTo>
                      <a:pt x="1155274" y="834168"/>
                      <a:pt x="1163979" y="842861"/>
                      <a:pt x="1163979" y="853562"/>
                    </a:cubicBezTo>
                    <a:cubicBezTo>
                      <a:pt x="1163979" y="864274"/>
                      <a:pt x="1155264" y="872959"/>
                      <a:pt x="1144583" y="872959"/>
                    </a:cubicBezTo>
                    <a:cubicBezTo>
                      <a:pt x="1133892" y="872959"/>
                      <a:pt x="1125187" y="864263"/>
                      <a:pt x="1125187" y="853562"/>
                    </a:cubicBezTo>
                    <a:cubicBezTo>
                      <a:pt x="1125187" y="842861"/>
                      <a:pt x="1133902" y="834168"/>
                      <a:pt x="1144583" y="834168"/>
                    </a:cubicBezTo>
                    <a:close/>
                    <a:moveTo>
                      <a:pt x="1086383" y="543176"/>
                    </a:moveTo>
                    <a:cubicBezTo>
                      <a:pt x="1097075" y="543176"/>
                      <a:pt x="1105779" y="551869"/>
                      <a:pt x="1105779" y="562570"/>
                    </a:cubicBezTo>
                    <a:cubicBezTo>
                      <a:pt x="1105779" y="573281"/>
                      <a:pt x="1097064" y="581967"/>
                      <a:pt x="1086383" y="581967"/>
                    </a:cubicBezTo>
                    <a:cubicBezTo>
                      <a:pt x="1075692" y="581967"/>
                      <a:pt x="1066988" y="573271"/>
                      <a:pt x="1066988" y="562570"/>
                    </a:cubicBezTo>
                    <a:cubicBezTo>
                      <a:pt x="1066988" y="551869"/>
                      <a:pt x="1075702" y="543176"/>
                      <a:pt x="1086383" y="543176"/>
                    </a:cubicBezTo>
                    <a:close/>
                    <a:moveTo>
                      <a:pt x="872987" y="1120573"/>
                    </a:moveTo>
                    <a:cubicBezTo>
                      <a:pt x="872987" y="1144495"/>
                      <a:pt x="853529" y="1163952"/>
                      <a:pt x="829605" y="1163952"/>
                    </a:cubicBezTo>
                    <a:lnTo>
                      <a:pt x="373162" y="1163952"/>
                    </a:lnTo>
                    <a:cubicBezTo>
                      <a:pt x="349238" y="1163952"/>
                      <a:pt x="329780" y="1144495"/>
                      <a:pt x="329780" y="1120573"/>
                    </a:cubicBezTo>
                    <a:cubicBezTo>
                      <a:pt x="329780" y="1113875"/>
                      <a:pt x="331366" y="1107169"/>
                      <a:pt x="334358" y="1101179"/>
                    </a:cubicBezTo>
                    <a:lnTo>
                      <a:pt x="467544" y="834829"/>
                    </a:lnTo>
                    <a:cubicBezTo>
                      <a:pt x="526032" y="837909"/>
                      <a:pt x="563093" y="853374"/>
                      <a:pt x="601908" y="869727"/>
                    </a:cubicBezTo>
                    <a:cubicBezTo>
                      <a:pt x="646858" y="888681"/>
                      <a:pt x="693627" y="908015"/>
                      <a:pt x="773385" y="911118"/>
                    </a:cubicBezTo>
                    <a:lnTo>
                      <a:pt x="868402" y="1101150"/>
                    </a:lnTo>
                    <a:cubicBezTo>
                      <a:pt x="871393" y="1107140"/>
                      <a:pt x="872979" y="1113877"/>
                      <a:pt x="872979" y="1120565"/>
                    </a:cubicBezTo>
                    <a:close/>
                    <a:moveTo>
                      <a:pt x="756588" y="562601"/>
                    </a:moveTo>
                    <a:lnTo>
                      <a:pt x="678990" y="562601"/>
                    </a:lnTo>
                    <a:lnTo>
                      <a:pt x="678990" y="601403"/>
                    </a:lnTo>
                    <a:lnTo>
                      <a:pt x="717794" y="601403"/>
                    </a:lnTo>
                    <a:lnTo>
                      <a:pt x="717794" y="767924"/>
                    </a:lnTo>
                    <a:cubicBezTo>
                      <a:pt x="717794" y="788896"/>
                      <a:pt x="722741" y="809879"/>
                      <a:pt x="732132" y="828639"/>
                    </a:cubicBezTo>
                    <a:lnTo>
                      <a:pt x="753352" y="871085"/>
                    </a:lnTo>
                    <a:cubicBezTo>
                      <a:pt x="693676" y="865986"/>
                      <a:pt x="656041" y="850440"/>
                      <a:pt x="616991" y="833995"/>
                    </a:cubicBezTo>
                    <a:cubicBezTo>
                      <a:pt x="579201" y="818072"/>
                      <a:pt x="540090" y="801829"/>
                      <a:pt x="481715" y="796987"/>
                    </a:cubicBezTo>
                    <a:cubicBezTo>
                      <a:pt x="483801" y="787434"/>
                      <a:pt x="484981" y="777674"/>
                      <a:pt x="484981" y="767914"/>
                    </a:cubicBezTo>
                    <a:lnTo>
                      <a:pt x="484981" y="601392"/>
                    </a:lnTo>
                    <a:lnTo>
                      <a:pt x="640185" y="601392"/>
                    </a:lnTo>
                    <a:lnTo>
                      <a:pt x="640185" y="562591"/>
                    </a:lnTo>
                    <a:lnTo>
                      <a:pt x="446188" y="562601"/>
                    </a:lnTo>
                    <a:lnTo>
                      <a:pt x="446188" y="523800"/>
                    </a:lnTo>
                    <a:lnTo>
                      <a:pt x="756574" y="523800"/>
                    </a:lnTo>
                    <a:close/>
                    <a:moveTo>
                      <a:pt x="853592" y="38841"/>
                    </a:moveTo>
                    <a:lnTo>
                      <a:pt x="1163979" y="38841"/>
                    </a:lnTo>
                    <a:lnTo>
                      <a:pt x="1163979" y="310434"/>
                    </a:lnTo>
                    <a:lnTo>
                      <a:pt x="853592" y="31043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1" name="Google Shape;611;p67"/>
              <p:cNvSpPr/>
              <p:nvPr/>
            </p:nvSpPr>
            <p:spPr>
              <a:xfrm>
                <a:off x="2725612" y="4592101"/>
                <a:ext cx="232801" cy="38801"/>
              </a:xfrm>
              <a:custGeom>
                <a:avLst/>
                <a:gdLst/>
                <a:ahLst/>
                <a:cxnLst/>
                <a:rect l="l" t="t" r="r" b="b"/>
                <a:pathLst>
                  <a:path w="232801" h="38801" extrusionOk="0">
                    <a:moveTo>
                      <a:pt x="0" y="0"/>
                    </a:moveTo>
                    <a:lnTo>
                      <a:pt x="232802" y="0"/>
                    </a:lnTo>
                    <a:lnTo>
                      <a:pt x="232802" y="38802"/>
                    </a:lnTo>
                    <a:lnTo>
                      <a:pt x="0" y="3880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2" name="Google Shape;612;p67"/>
              <p:cNvSpPr/>
              <p:nvPr/>
            </p:nvSpPr>
            <p:spPr>
              <a:xfrm>
                <a:off x="2725612" y="4669699"/>
                <a:ext cx="232801" cy="38801"/>
              </a:xfrm>
              <a:custGeom>
                <a:avLst/>
                <a:gdLst/>
                <a:ahLst/>
                <a:cxnLst/>
                <a:rect l="l" t="t" r="r" b="b"/>
                <a:pathLst>
                  <a:path w="232801" h="38801" extrusionOk="0">
                    <a:moveTo>
                      <a:pt x="0" y="0"/>
                    </a:moveTo>
                    <a:lnTo>
                      <a:pt x="232802" y="0"/>
                    </a:lnTo>
                    <a:lnTo>
                      <a:pt x="232802" y="38802"/>
                    </a:lnTo>
                    <a:lnTo>
                      <a:pt x="0" y="3880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3" name="Google Shape;613;p67"/>
              <p:cNvSpPr/>
              <p:nvPr/>
            </p:nvSpPr>
            <p:spPr>
              <a:xfrm>
                <a:off x="2725612" y="4747297"/>
                <a:ext cx="155203" cy="38801"/>
              </a:xfrm>
              <a:custGeom>
                <a:avLst/>
                <a:gdLst/>
                <a:ahLst/>
                <a:cxnLst/>
                <a:rect l="l" t="t" r="r" b="b"/>
                <a:pathLst>
                  <a:path w="155203" h="38801" extrusionOk="0">
                    <a:moveTo>
                      <a:pt x="0" y="0"/>
                    </a:moveTo>
                    <a:lnTo>
                      <a:pt x="155204" y="0"/>
                    </a:lnTo>
                    <a:lnTo>
                      <a:pt x="155204" y="38802"/>
                    </a:lnTo>
                    <a:lnTo>
                      <a:pt x="0" y="3880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4" name="Google Shape;614;p67"/>
              <p:cNvSpPr/>
              <p:nvPr/>
            </p:nvSpPr>
            <p:spPr>
              <a:xfrm>
                <a:off x="1910804" y="4689098"/>
                <a:ext cx="232801" cy="38801"/>
              </a:xfrm>
              <a:custGeom>
                <a:avLst/>
                <a:gdLst/>
                <a:ahLst/>
                <a:cxnLst/>
                <a:rect l="l" t="t" r="r" b="b"/>
                <a:pathLst>
                  <a:path w="232801" h="38801" extrusionOk="0">
                    <a:moveTo>
                      <a:pt x="0" y="0"/>
                    </a:moveTo>
                    <a:lnTo>
                      <a:pt x="232802" y="0"/>
                    </a:lnTo>
                    <a:lnTo>
                      <a:pt x="232802" y="38802"/>
                    </a:lnTo>
                    <a:lnTo>
                      <a:pt x="0" y="3880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5" name="Google Shape;615;p67"/>
              <p:cNvSpPr/>
              <p:nvPr/>
            </p:nvSpPr>
            <p:spPr>
              <a:xfrm>
                <a:off x="1910804" y="4766696"/>
                <a:ext cx="232801" cy="38801"/>
              </a:xfrm>
              <a:custGeom>
                <a:avLst/>
                <a:gdLst/>
                <a:ahLst/>
                <a:cxnLst/>
                <a:rect l="l" t="t" r="r" b="b"/>
                <a:pathLst>
                  <a:path w="232801" h="38801" extrusionOk="0">
                    <a:moveTo>
                      <a:pt x="0" y="0"/>
                    </a:moveTo>
                    <a:lnTo>
                      <a:pt x="232802" y="0"/>
                    </a:lnTo>
                    <a:lnTo>
                      <a:pt x="232802" y="38802"/>
                    </a:lnTo>
                    <a:lnTo>
                      <a:pt x="0" y="3880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6" name="Google Shape;616;p67"/>
              <p:cNvSpPr/>
              <p:nvPr/>
            </p:nvSpPr>
            <p:spPr>
              <a:xfrm>
                <a:off x="1910804" y="4844294"/>
                <a:ext cx="155203" cy="38801"/>
              </a:xfrm>
              <a:custGeom>
                <a:avLst/>
                <a:gdLst/>
                <a:ahLst/>
                <a:cxnLst/>
                <a:rect l="l" t="t" r="r" b="b"/>
                <a:pathLst>
                  <a:path w="155203" h="38801" extrusionOk="0">
                    <a:moveTo>
                      <a:pt x="0" y="0"/>
                    </a:moveTo>
                    <a:lnTo>
                      <a:pt x="155204" y="0"/>
                    </a:lnTo>
                    <a:lnTo>
                      <a:pt x="155204" y="38802"/>
                    </a:lnTo>
                    <a:lnTo>
                      <a:pt x="0" y="3880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7" name="Google Shape;617;p67"/>
              <p:cNvSpPr/>
              <p:nvPr/>
            </p:nvSpPr>
            <p:spPr>
              <a:xfrm>
                <a:off x="2104812" y="4844294"/>
                <a:ext cx="38804" cy="38801"/>
              </a:xfrm>
              <a:custGeom>
                <a:avLst/>
                <a:gdLst/>
                <a:ahLst/>
                <a:cxnLst/>
                <a:rect l="l" t="t" r="r" b="b"/>
                <a:pathLst>
                  <a:path w="38804" h="38801" extrusionOk="0">
                    <a:moveTo>
                      <a:pt x="0" y="0"/>
                    </a:moveTo>
                    <a:lnTo>
                      <a:pt x="38804" y="0"/>
                    </a:lnTo>
                    <a:lnTo>
                      <a:pt x="38804" y="38802"/>
                    </a:lnTo>
                    <a:lnTo>
                      <a:pt x="0" y="3880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8" name="Google Shape;618;p67"/>
              <p:cNvSpPr/>
              <p:nvPr/>
            </p:nvSpPr>
            <p:spPr>
              <a:xfrm>
                <a:off x="2919594" y="4747297"/>
                <a:ext cx="38804" cy="38801"/>
              </a:xfrm>
              <a:custGeom>
                <a:avLst/>
                <a:gdLst/>
                <a:ahLst/>
                <a:cxnLst/>
                <a:rect l="l" t="t" r="r" b="b"/>
                <a:pathLst>
                  <a:path w="38804" h="38801" extrusionOk="0">
                    <a:moveTo>
                      <a:pt x="0" y="0"/>
                    </a:moveTo>
                    <a:lnTo>
                      <a:pt x="38804" y="0"/>
                    </a:lnTo>
                    <a:lnTo>
                      <a:pt x="38804" y="38802"/>
                    </a:lnTo>
                    <a:lnTo>
                      <a:pt x="0" y="3880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chemeClr val="lt1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9" name="Google Shape;619;p67" descr="Black and white icon featuring two figures facing one another at a table and holding up an oversized lightbulb with a lightning bolt on it, representing inspiration and collaboration in Residencies. "/>
            <p:cNvGrpSpPr/>
            <p:nvPr/>
          </p:nvGrpSpPr>
          <p:grpSpPr>
            <a:xfrm>
              <a:off x="664053" y="1046149"/>
              <a:ext cx="2246676" cy="1816085"/>
              <a:chOff x="5564071" y="4662873"/>
              <a:chExt cx="1181297" cy="936078"/>
            </a:xfrm>
          </p:grpSpPr>
          <p:sp>
            <p:nvSpPr>
              <p:cNvPr id="620" name="Google Shape;620;p67"/>
              <p:cNvSpPr/>
              <p:nvPr/>
            </p:nvSpPr>
            <p:spPr>
              <a:xfrm>
                <a:off x="6069076" y="5212844"/>
                <a:ext cx="173828" cy="122916"/>
              </a:xfrm>
              <a:custGeom>
                <a:avLst/>
                <a:gdLst/>
                <a:ahLst/>
                <a:cxnLst/>
                <a:rect l="l" t="t" r="r" b="b"/>
                <a:pathLst>
                  <a:path w="173828" h="122916" extrusionOk="0">
                    <a:moveTo>
                      <a:pt x="8694" y="0"/>
                    </a:moveTo>
                    <a:cubicBezTo>
                      <a:pt x="3728" y="0"/>
                      <a:pt x="0" y="3728"/>
                      <a:pt x="0" y="8693"/>
                    </a:cubicBezTo>
                    <a:lnTo>
                      <a:pt x="0" y="63316"/>
                    </a:lnTo>
                    <a:cubicBezTo>
                      <a:pt x="0" y="68284"/>
                      <a:pt x="3728" y="72011"/>
                      <a:pt x="8694" y="72011"/>
                    </a:cubicBezTo>
                    <a:lnTo>
                      <a:pt x="27324" y="72011"/>
                    </a:lnTo>
                    <a:cubicBezTo>
                      <a:pt x="32289" y="100563"/>
                      <a:pt x="57125" y="122917"/>
                      <a:pt x="86916" y="122917"/>
                    </a:cubicBezTo>
                    <a:cubicBezTo>
                      <a:pt x="116714" y="122917"/>
                      <a:pt x="141542" y="100571"/>
                      <a:pt x="146505" y="72011"/>
                    </a:cubicBezTo>
                    <a:lnTo>
                      <a:pt x="165135" y="72011"/>
                    </a:lnTo>
                    <a:cubicBezTo>
                      <a:pt x="170101" y="72011"/>
                      <a:pt x="173829" y="68284"/>
                      <a:pt x="173829" y="63316"/>
                    </a:cubicBezTo>
                    <a:lnTo>
                      <a:pt x="173829" y="8693"/>
                    </a:lnTo>
                    <a:cubicBezTo>
                      <a:pt x="173829" y="3728"/>
                      <a:pt x="170101" y="0"/>
                      <a:pt x="16513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1" name="Google Shape;621;p67"/>
              <p:cNvSpPr/>
              <p:nvPr/>
            </p:nvSpPr>
            <p:spPr>
              <a:xfrm>
                <a:off x="6133657" y="4662873"/>
                <a:ext cx="44690" cy="94344"/>
              </a:xfrm>
              <a:custGeom>
                <a:avLst/>
                <a:gdLst/>
                <a:ahLst/>
                <a:cxnLst/>
                <a:rect l="l" t="t" r="r" b="b"/>
                <a:pathLst>
                  <a:path w="44690" h="94344" extrusionOk="0">
                    <a:moveTo>
                      <a:pt x="22345" y="94344"/>
                    </a:moveTo>
                    <a:cubicBezTo>
                      <a:pt x="34756" y="94344"/>
                      <a:pt x="44690" y="84411"/>
                      <a:pt x="44690" y="72001"/>
                    </a:cubicBezTo>
                    <a:lnTo>
                      <a:pt x="44690" y="22346"/>
                    </a:lnTo>
                    <a:cubicBezTo>
                      <a:pt x="44690" y="9933"/>
                      <a:pt x="34756" y="0"/>
                      <a:pt x="22345" y="0"/>
                    </a:cubicBezTo>
                    <a:cubicBezTo>
                      <a:pt x="9934" y="0"/>
                      <a:pt x="0" y="9933"/>
                      <a:pt x="0" y="22346"/>
                    </a:cubicBezTo>
                    <a:lnTo>
                      <a:pt x="0" y="72001"/>
                    </a:lnTo>
                    <a:cubicBezTo>
                      <a:pt x="0" y="84411"/>
                      <a:pt x="9934" y="94344"/>
                      <a:pt x="22345" y="9434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2" name="Google Shape;622;p67"/>
              <p:cNvSpPr/>
              <p:nvPr/>
            </p:nvSpPr>
            <p:spPr>
              <a:xfrm>
                <a:off x="5992845" y="4700594"/>
                <a:ext cx="70547" cy="87641"/>
              </a:xfrm>
              <a:custGeom>
                <a:avLst/>
                <a:gdLst/>
                <a:ahLst/>
                <a:cxnLst/>
                <a:rect l="l" t="t" r="r" b="b"/>
                <a:pathLst>
                  <a:path w="70547" h="87641" extrusionOk="0">
                    <a:moveTo>
                      <a:pt x="27824" y="76469"/>
                    </a:moveTo>
                    <a:cubicBezTo>
                      <a:pt x="31552" y="83914"/>
                      <a:pt x="38998" y="87642"/>
                      <a:pt x="47691" y="87642"/>
                    </a:cubicBezTo>
                    <a:cubicBezTo>
                      <a:pt x="51419" y="87642"/>
                      <a:pt x="55137" y="86402"/>
                      <a:pt x="58865" y="85162"/>
                    </a:cubicBezTo>
                    <a:cubicBezTo>
                      <a:pt x="70039" y="78956"/>
                      <a:pt x="73765" y="65296"/>
                      <a:pt x="67559" y="54122"/>
                    </a:cubicBezTo>
                    <a:lnTo>
                      <a:pt x="42726" y="10673"/>
                    </a:lnTo>
                    <a:cubicBezTo>
                      <a:pt x="40246" y="5708"/>
                      <a:pt x="35280" y="1980"/>
                      <a:pt x="29064" y="740"/>
                    </a:cubicBezTo>
                    <a:cubicBezTo>
                      <a:pt x="22856" y="-498"/>
                      <a:pt x="16650" y="-498"/>
                      <a:pt x="11684" y="3220"/>
                    </a:cubicBezTo>
                    <a:cubicBezTo>
                      <a:pt x="511" y="9425"/>
                      <a:pt x="-3217" y="23086"/>
                      <a:pt x="2988" y="3425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3" name="Google Shape;623;p67"/>
              <p:cNvSpPr/>
              <p:nvPr/>
            </p:nvSpPr>
            <p:spPr>
              <a:xfrm>
                <a:off x="5889821" y="4802652"/>
                <a:ext cx="89145" cy="70013"/>
              </a:xfrm>
              <a:custGeom>
                <a:avLst/>
                <a:gdLst/>
                <a:ahLst/>
                <a:cxnLst/>
                <a:rect l="l" t="t" r="r" b="b"/>
                <a:pathLst>
                  <a:path w="89145" h="70013" extrusionOk="0">
                    <a:moveTo>
                      <a:pt x="11664" y="42702"/>
                    </a:moveTo>
                    <a:lnTo>
                      <a:pt x="55116" y="67536"/>
                    </a:lnTo>
                    <a:cubicBezTo>
                      <a:pt x="58844" y="70013"/>
                      <a:pt x="62562" y="70013"/>
                      <a:pt x="66290" y="70013"/>
                    </a:cubicBezTo>
                    <a:cubicBezTo>
                      <a:pt x="73733" y="70013"/>
                      <a:pt x="81189" y="66286"/>
                      <a:pt x="86158" y="58840"/>
                    </a:cubicBezTo>
                    <a:cubicBezTo>
                      <a:pt x="92363" y="47670"/>
                      <a:pt x="88635" y="34009"/>
                      <a:pt x="77461" y="27801"/>
                    </a:cubicBezTo>
                    <a:lnTo>
                      <a:pt x="34009" y="2970"/>
                    </a:lnTo>
                    <a:cubicBezTo>
                      <a:pt x="29043" y="490"/>
                      <a:pt x="22838" y="-758"/>
                      <a:pt x="16632" y="490"/>
                    </a:cubicBezTo>
                    <a:cubicBezTo>
                      <a:pt x="10424" y="1730"/>
                      <a:pt x="5458" y="5458"/>
                      <a:pt x="2970" y="10423"/>
                    </a:cubicBezTo>
                    <a:cubicBezTo>
                      <a:pt x="490" y="15391"/>
                      <a:pt x="-758" y="21596"/>
                      <a:pt x="490" y="27801"/>
                    </a:cubicBezTo>
                    <a:cubicBezTo>
                      <a:pt x="2970" y="35257"/>
                      <a:pt x="6696" y="40225"/>
                      <a:pt x="11664" y="4270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4" name="Google Shape;624;p67"/>
              <p:cNvSpPr/>
              <p:nvPr/>
            </p:nvSpPr>
            <p:spPr>
              <a:xfrm>
                <a:off x="5853053" y="4943445"/>
                <a:ext cx="94348" cy="45937"/>
              </a:xfrm>
              <a:custGeom>
                <a:avLst/>
                <a:gdLst/>
                <a:ahLst/>
                <a:cxnLst/>
                <a:rect l="l" t="t" r="r" b="b"/>
                <a:pathLst>
                  <a:path w="94348" h="45937" extrusionOk="0">
                    <a:moveTo>
                      <a:pt x="22345" y="45937"/>
                    </a:moveTo>
                    <a:lnTo>
                      <a:pt x="72003" y="45937"/>
                    </a:lnTo>
                    <a:cubicBezTo>
                      <a:pt x="84415" y="45937"/>
                      <a:pt x="94348" y="36004"/>
                      <a:pt x="94348" y="23594"/>
                    </a:cubicBezTo>
                    <a:cubicBezTo>
                      <a:pt x="94359" y="11170"/>
                      <a:pt x="84425" y="0"/>
                      <a:pt x="72003" y="0"/>
                    </a:cubicBezTo>
                    <a:lnTo>
                      <a:pt x="22345" y="0"/>
                    </a:lnTo>
                    <a:cubicBezTo>
                      <a:pt x="9934" y="0"/>
                      <a:pt x="0" y="9933"/>
                      <a:pt x="0" y="22343"/>
                    </a:cubicBezTo>
                    <a:cubicBezTo>
                      <a:pt x="0" y="34754"/>
                      <a:pt x="9923" y="45937"/>
                      <a:pt x="22345" y="4593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5" name="Google Shape;625;p67"/>
              <p:cNvSpPr/>
              <p:nvPr/>
            </p:nvSpPr>
            <p:spPr>
              <a:xfrm>
                <a:off x="5890799" y="5059634"/>
                <a:ext cx="89396" cy="70038"/>
              </a:xfrm>
              <a:custGeom>
                <a:avLst/>
                <a:gdLst/>
                <a:ahLst/>
                <a:cxnLst/>
                <a:rect l="l" t="t" r="r" b="b"/>
                <a:pathLst>
                  <a:path w="89396" h="70038" extrusionOk="0">
                    <a:moveTo>
                      <a:pt x="54128" y="2995"/>
                    </a:moveTo>
                    <a:lnTo>
                      <a:pt x="10676" y="27829"/>
                    </a:lnTo>
                    <a:cubicBezTo>
                      <a:pt x="5710" y="30306"/>
                      <a:pt x="1982" y="35272"/>
                      <a:pt x="742" y="41490"/>
                    </a:cubicBezTo>
                    <a:cubicBezTo>
                      <a:pt x="-498" y="47695"/>
                      <a:pt x="-498" y="53900"/>
                      <a:pt x="3219" y="58866"/>
                    </a:cubicBezTo>
                    <a:cubicBezTo>
                      <a:pt x="6947" y="66311"/>
                      <a:pt x="14393" y="70039"/>
                      <a:pt x="23087" y="70039"/>
                    </a:cubicBezTo>
                    <a:cubicBezTo>
                      <a:pt x="26815" y="70039"/>
                      <a:pt x="30533" y="68801"/>
                      <a:pt x="34261" y="67561"/>
                    </a:cubicBezTo>
                    <a:lnTo>
                      <a:pt x="77713" y="42727"/>
                    </a:lnTo>
                    <a:cubicBezTo>
                      <a:pt x="88887" y="36522"/>
                      <a:pt x="92615" y="22861"/>
                      <a:pt x="86407" y="11688"/>
                    </a:cubicBezTo>
                    <a:cubicBezTo>
                      <a:pt x="78964" y="507"/>
                      <a:pt x="64062" y="-3221"/>
                      <a:pt x="54128" y="299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6" name="Google Shape;626;p67"/>
              <p:cNvSpPr/>
              <p:nvPr/>
            </p:nvSpPr>
            <p:spPr>
              <a:xfrm>
                <a:off x="6333391" y="5058412"/>
                <a:ext cx="88786" cy="70012"/>
              </a:xfrm>
              <a:custGeom>
                <a:avLst/>
                <a:gdLst/>
                <a:ahLst/>
                <a:cxnLst/>
                <a:rect l="l" t="t" r="r" b="b"/>
                <a:pathLst>
                  <a:path w="88786" h="70012" extrusionOk="0">
                    <a:moveTo>
                      <a:pt x="11324" y="42701"/>
                    </a:moveTo>
                    <a:lnTo>
                      <a:pt x="54776" y="67535"/>
                    </a:lnTo>
                    <a:cubicBezTo>
                      <a:pt x="58504" y="70012"/>
                      <a:pt x="62222" y="70012"/>
                      <a:pt x="65950" y="70012"/>
                    </a:cubicBezTo>
                    <a:cubicBezTo>
                      <a:pt x="73393" y="70012"/>
                      <a:pt x="80849" y="66284"/>
                      <a:pt x="85818" y="58839"/>
                    </a:cubicBezTo>
                    <a:cubicBezTo>
                      <a:pt x="88295" y="53874"/>
                      <a:pt x="89546" y="47669"/>
                      <a:pt x="88295" y="41461"/>
                    </a:cubicBezTo>
                    <a:cubicBezTo>
                      <a:pt x="87055" y="35255"/>
                      <a:pt x="83330" y="30290"/>
                      <a:pt x="78361" y="27802"/>
                    </a:cubicBezTo>
                    <a:lnTo>
                      <a:pt x="34909" y="2968"/>
                    </a:lnTo>
                    <a:cubicBezTo>
                      <a:pt x="29943" y="491"/>
                      <a:pt x="23735" y="-759"/>
                      <a:pt x="17529" y="491"/>
                    </a:cubicBezTo>
                    <a:cubicBezTo>
                      <a:pt x="11324" y="1728"/>
                      <a:pt x="6355" y="5456"/>
                      <a:pt x="3867" y="10424"/>
                    </a:cubicBezTo>
                    <a:cubicBezTo>
                      <a:pt x="-3568" y="22835"/>
                      <a:pt x="150" y="36495"/>
                      <a:pt x="11324" y="4270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7" name="Google Shape;627;p67"/>
              <p:cNvSpPr/>
              <p:nvPr/>
            </p:nvSpPr>
            <p:spPr>
              <a:xfrm>
                <a:off x="6364588" y="4943445"/>
                <a:ext cx="94350" cy="44686"/>
              </a:xfrm>
              <a:custGeom>
                <a:avLst/>
                <a:gdLst/>
                <a:ahLst/>
                <a:cxnLst/>
                <a:rect l="l" t="t" r="r" b="b"/>
                <a:pathLst>
                  <a:path w="94350" h="44686" extrusionOk="0">
                    <a:moveTo>
                      <a:pt x="0" y="22343"/>
                    </a:moveTo>
                    <a:cubicBezTo>
                      <a:pt x="0" y="34754"/>
                      <a:pt x="9934" y="44687"/>
                      <a:pt x="22345" y="44687"/>
                    </a:cubicBezTo>
                    <a:lnTo>
                      <a:pt x="72003" y="44687"/>
                    </a:lnTo>
                    <a:cubicBezTo>
                      <a:pt x="84417" y="44687"/>
                      <a:pt x="94351" y="34754"/>
                      <a:pt x="94351" y="22343"/>
                    </a:cubicBezTo>
                    <a:cubicBezTo>
                      <a:pt x="94361" y="9933"/>
                      <a:pt x="84428" y="0"/>
                      <a:pt x="72014" y="0"/>
                    </a:cubicBezTo>
                    <a:lnTo>
                      <a:pt x="22356" y="0"/>
                    </a:lnTo>
                    <a:cubicBezTo>
                      <a:pt x="9934" y="0"/>
                      <a:pt x="0" y="9933"/>
                      <a:pt x="0" y="223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8" name="Google Shape;628;p67"/>
              <p:cNvSpPr/>
              <p:nvPr/>
            </p:nvSpPr>
            <p:spPr>
              <a:xfrm>
                <a:off x="6331814" y="4804904"/>
                <a:ext cx="89395" cy="69025"/>
              </a:xfrm>
              <a:custGeom>
                <a:avLst/>
                <a:gdLst/>
                <a:ahLst/>
                <a:cxnLst/>
                <a:rect l="l" t="t" r="r" b="b"/>
                <a:pathLst>
                  <a:path w="89395" h="69025" extrusionOk="0">
                    <a:moveTo>
                      <a:pt x="24096" y="69025"/>
                    </a:moveTo>
                    <a:cubicBezTo>
                      <a:pt x="27824" y="69025"/>
                      <a:pt x="31541" y="67785"/>
                      <a:pt x="35270" y="66548"/>
                    </a:cubicBezTo>
                    <a:lnTo>
                      <a:pt x="78722" y="41714"/>
                    </a:lnTo>
                    <a:cubicBezTo>
                      <a:pt x="83688" y="39237"/>
                      <a:pt x="87416" y="34269"/>
                      <a:pt x="88656" y="28053"/>
                    </a:cubicBezTo>
                    <a:cubicBezTo>
                      <a:pt x="89893" y="21848"/>
                      <a:pt x="89893" y="15643"/>
                      <a:pt x="86178" y="10675"/>
                    </a:cubicBezTo>
                    <a:cubicBezTo>
                      <a:pt x="83698" y="5710"/>
                      <a:pt x="78733" y="1982"/>
                      <a:pt x="72517" y="742"/>
                    </a:cubicBezTo>
                    <a:cubicBezTo>
                      <a:pt x="66308" y="-498"/>
                      <a:pt x="60103" y="-498"/>
                      <a:pt x="55137" y="3219"/>
                    </a:cubicBezTo>
                    <a:lnTo>
                      <a:pt x="11684" y="28053"/>
                    </a:lnTo>
                    <a:cubicBezTo>
                      <a:pt x="511" y="34258"/>
                      <a:pt x="-3217" y="47919"/>
                      <a:pt x="2988" y="59092"/>
                    </a:cubicBezTo>
                    <a:cubicBezTo>
                      <a:pt x="9204" y="64060"/>
                      <a:pt x="16650" y="69025"/>
                      <a:pt x="24096" y="690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9" name="Google Shape;629;p67"/>
              <p:cNvSpPr/>
              <p:nvPr/>
            </p:nvSpPr>
            <p:spPr>
              <a:xfrm>
                <a:off x="6248631" y="4699615"/>
                <a:ext cx="70528" cy="88629"/>
              </a:xfrm>
              <a:custGeom>
                <a:avLst/>
                <a:gdLst/>
                <a:ahLst/>
                <a:cxnLst/>
                <a:rect l="l" t="t" r="r" b="b"/>
                <a:pathLst>
                  <a:path w="70528" h="88629" extrusionOk="0">
                    <a:moveTo>
                      <a:pt x="11664" y="86152"/>
                    </a:moveTo>
                    <a:cubicBezTo>
                      <a:pt x="15392" y="88629"/>
                      <a:pt x="19109" y="88629"/>
                      <a:pt x="22838" y="88629"/>
                    </a:cubicBezTo>
                    <a:cubicBezTo>
                      <a:pt x="30283" y="88629"/>
                      <a:pt x="37737" y="84901"/>
                      <a:pt x="42705" y="77459"/>
                    </a:cubicBezTo>
                    <a:lnTo>
                      <a:pt x="67538" y="34009"/>
                    </a:lnTo>
                    <a:cubicBezTo>
                      <a:pt x="73746" y="22836"/>
                      <a:pt x="70018" y="9175"/>
                      <a:pt x="58844" y="2970"/>
                    </a:cubicBezTo>
                    <a:cubicBezTo>
                      <a:pt x="53879" y="490"/>
                      <a:pt x="47671" y="-758"/>
                      <a:pt x="41465" y="490"/>
                    </a:cubicBezTo>
                    <a:cubicBezTo>
                      <a:pt x="35259" y="1730"/>
                      <a:pt x="30291" y="5458"/>
                      <a:pt x="27803" y="10423"/>
                    </a:cubicBezTo>
                    <a:lnTo>
                      <a:pt x="2970" y="53873"/>
                    </a:lnTo>
                    <a:cubicBezTo>
                      <a:pt x="490" y="58840"/>
                      <a:pt x="-758" y="65046"/>
                      <a:pt x="490" y="71251"/>
                    </a:cubicBezTo>
                    <a:cubicBezTo>
                      <a:pt x="2978" y="78696"/>
                      <a:pt x="6696" y="83664"/>
                      <a:pt x="11664" y="8615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0" name="Google Shape;630;p67"/>
              <p:cNvSpPr/>
              <p:nvPr/>
            </p:nvSpPr>
            <p:spPr>
              <a:xfrm>
                <a:off x="5983610" y="4794272"/>
                <a:ext cx="344902" cy="375119"/>
              </a:xfrm>
              <a:custGeom>
                <a:avLst/>
                <a:gdLst/>
                <a:ahLst/>
                <a:cxnLst/>
                <a:rect l="l" t="t" r="r" b="b"/>
                <a:pathLst>
                  <a:path w="344902" h="375119" extrusionOk="0">
                    <a:moveTo>
                      <a:pt x="80527" y="356493"/>
                    </a:moveTo>
                    <a:lnTo>
                      <a:pt x="84255" y="366426"/>
                    </a:lnTo>
                    <a:cubicBezTo>
                      <a:pt x="85496" y="371394"/>
                      <a:pt x="90461" y="375120"/>
                      <a:pt x="95429" y="375120"/>
                    </a:cubicBezTo>
                    <a:lnTo>
                      <a:pt x="249385" y="375120"/>
                    </a:lnTo>
                    <a:cubicBezTo>
                      <a:pt x="254351" y="375120"/>
                      <a:pt x="259319" y="371394"/>
                      <a:pt x="260557" y="366426"/>
                    </a:cubicBezTo>
                    <a:lnTo>
                      <a:pt x="264285" y="356493"/>
                    </a:lnTo>
                    <a:cubicBezTo>
                      <a:pt x="272981" y="331659"/>
                      <a:pt x="286632" y="306839"/>
                      <a:pt x="306500" y="280765"/>
                    </a:cubicBezTo>
                    <a:cubicBezTo>
                      <a:pt x="321402" y="260898"/>
                      <a:pt x="333813" y="238552"/>
                      <a:pt x="340019" y="213721"/>
                    </a:cubicBezTo>
                    <a:cubicBezTo>
                      <a:pt x="366094" y="104465"/>
                      <a:pt x="284152" y="5145"/>
                      <a:pt x="179857" y="177"/>
                    </a:cubicBezTo>
                    <a:cubicBezTo>
                      <a:pt x="123983" y="-2300"/>
                      <a:pt x="70594" y="21283"/>
                      <a:pt x="34587" y="67221"/>
                    </a:cubicBezTo>
                    <a:cubicBezTo>
                      <a:pt x="15959" y="92055"/>
                      <a:pt x="3545" y="120603"/>
                      <a:pt x="1068" y="151643"/>
                    </a:cubicBezTo>
                    <a:cubicBezTo>
                      <a:pt x="-3898" y="197580"/>
                      <a:pt x="8514" y="242270"/>
                      <a:pt x="37075" y="278277"/>
                    </a:cubicBezTo>
                    <a:cubicBezTo>
                      <a:pt x="58182" y="304348"/>
                      <a:pt x="71834" y="330422"/>
                      <a:pt x="80527" y="356493"/>
                    </a:cubicBezTo>
                    <a:close/>
                    <a:moveTo>
                      <a:pt x="102872" y="197583"/>
                    </a:moveTo>
                    <a:lnTo>
                      <a:pt x="192268" y="84599"/>
                    </a:lnTo>
                    <a:cubicBezTo>
                      <a:pt x="199714" y="75906"/>
                      <a:pt x="213376" y="82122"/>
                      <a:pt x="210898" y="93292"/>
                    </a:cubicBezTo>
                    <a:lnTo>
                      <a:pt x="197236" y="165303"/>
                    </a:lnTo>
                    <a:lnTo>
                      <a:pt x="234483" y="165303"/>
                    </a:lnTo>
                    <a:cubicBezTo>
                      <a:pt x="243177" y="165303"/>
                      <a:pt x="248145" y="175237"/>
                      <a:pt x="243177" y="182682"/>
                    </a:cubicBezTo>
                    <a:lnTo>
                      <a:pt x="153781" y="295665"/>
                    </a:lnTo>
                    <a:cubicBezTo>
                      <a:pt x="146338" y="304361"/>
                      <a:pt x="132676" y="298145"/>
                      <a:pt x="135154" y="286972"/>
                    </a:cubicBezTo>
                    <a:lnTo>
                      <a:pt x="148816" y="214961"/>
                    </a:lnTo>
                    <a:lnTo>
                      <a:pt x="111569" y="214961"/>
                    </a:lnTo>
                    <a:cubicBezTo>
                      <a:pt x="101635" y="214961"/>
                      <a:pt x="96667" y="205038"/>
                      <a:pt x="102872" y="19758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1" name="Google Shape;631;p67"/>
              <p:cNvSpPr/>
              <p:nvPr/>
            </p:nvSpPr>
            <p:spPr>
              <a:xfrm>
                <a:off x="5564071" y="5215458"/>
                <a:ext cx="477723" cy="378525"/>
              </a:xfrm>
              <a:custGeom>
                <a:avLst/>
                <a:gdLst/>
                <a:ahLst/>
                <a:cxnLst/>
                <a:rect l="l" t="t" r="r" b="b"/>
                <a:pathLst>
                  <a:path w="477723" h="378525" extrusionOk="0">
                    <a:moveTo>
                      <a:pt x="426815" y="205956"/>
                    </a:moveTo>
                    <a:cubicBezTo>
                      <a:pt x="455368" y="205956"/>
                      <a:pt x="477724" y="183613"/>
                      <a:pt x="477724" y="155051"/>
                    </a:cubicBezTo>
                    <a:cubicBezTo>
                      <a:pt x="477724" y="127740"/>
                      <a:pt x="456616" y="105396"/>
                      <a:pt x="429303" y="104146"/>
                    </a:cubicBezTo>
                    <a:lnTo>
                      <a:pt x="307628" y="97940"/>
                    </a:lnTo>
                    <a:cubicBezTo>
                      <a:pt x="303900" y="97940"/>
                      <a:pt x="300182" y="96700"/>
                      <a:pt x="296454" y="94213"/>
                    </a:cubicBezTo>
                    <a:cubicBezTo>
                      <a:pt x="276587" y="80552"/>
                      <a:pt x="200853" y="29657"/>
                      <a:pt x="192159" y="23452"/>
                    </a:cubicBezTo>
                    <a:cubicBezTo>
                      <a:pt x="182225" y="17246"/>
                      <a:pt x="169814" y="9791"/>
                      <a:pt x="162358" y="7313"/>
                    </a:cubicBezTo>
                    <a:cubicBezTo>
                      <a:pt x="130079" y="-2620"/>
                      <a:pt x="44411" y="-11316"/>
                      <a:pt x="20816" y="44558"/>
                    </a:cubicBezTo>
                    <a:cubicBezTo>
                      <a:pt x="-4017" y="102908"/>
                      <a:pt x="-289" y="255614"/>
                      <a:pt x="948" y="363627"/>
                    </a:cubicBezTo>
                    <a:cubicBezTo>
                      <a:pt x="948" y="372320"/>
                      <a:pt x="8394" y="378525"/>
                      <a:pt x="17088" y="378525"/>
                    </a:cubicBezTo>
                    <a:lnTo>
                      <a:pt x="195877" y="378525"/>
                    </a:lnTo>
                    <a:cubicBezTo>
                      <a:pt x="207051" y="378525"/>
                      <a:pt x="210779" y="372320"/>
                      <a:pt x="212019" y="363627"/>
                    </a:cubicBezTo>
                    <a:cubicBezTo>
                      <a:pt x="213256" y="358659"/>
                      <a:pt x="223190" y="235755"/>
                      <a:pt x="221953" y="181122"/>
                    </a:cubicBezTo>
                    <a:lnTo>
                      <a:pt x="221953" y="168709"/>
                    </a:lnTo>
                    <a:lnTo>
                      <a:pt x="234364" y="177405"/>
                    </a:lnTo>
                    <a:cubicBezTo>
                      <a:pt x="256709" y="193543"/>
                      <a:pt x="284022" y="202236"/>
                      <a:pt x="312586" y="202236"/>
                    </a:cubicBezTo>
                    <a:lnTo>
                      <a:pt x="426815" y="2022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2" name="Google Shape;632;p67"/>
              <p:cNvSpPr/>
              <p:nvPr/>
            </p:nvSpPr>
            <p:spPr>
              <a:xfrm>
                <a:off x="5582388" y="4975716"/>
                <a:ext cx="216036" cy="216021"/>
              </a:xfrm>
              <a:custGeom>
                <a:avLst/>
                <a:gdLst/>
                <a:ahLst/>
                <a:cxnLst/>
                <a:rect l="l" t="t" r="r" b="b"/>
                <a:pathLst>
                  <a:path w="216036" h="216021" extrusionOk="0">
                    <a:moveTo>
                      <a:pt x="216036" y="108016"/>
                    </a:moveTo>
                    <a:cubicBezTo>
                      <a:pt x="216036" y="167667"/>
                      <a:pt x="167678" y="216021"/>
                      <a:pt x="108023" y="216021"/>
                    </a:cubicBezTo>
                    <a:cubicBezTo>
                      <a:pt x="48358" y="216021"/>
                      <a:pt x="0" y="167667"/>
                      <a:pt x="0" y="108016"/>
                    </a:cubicBezTo>
                    <a:cubicBezTo>
                      <a:pt x="0" y="48355"/>
                      <a:pt x="48358" y="0"/>
                      <a:pt x="108023" y="0"/>
                    </a:cubicBezTo>
                    <a:cubicBezTo>
                      <a:pt x="167678" y="0"/>
                      <a:pt x="216036" y="48355"/>
                      <a:pt x="216036" y="108016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3" name="Google Shape;633;p67"/>
              <p:cNvSpPr/>
              <p:nvPr/>
            </p:nvSpPr>
            <p:spPr>
              <a:xfrm>
                <a:off x="6267749" y="5216707"/>
                <a:ext cx="477619" cy="382244"/>
              </a:xfrm>
              <a:custGeom>
                <a:avLst/>
                <a:gdLst/>
                <a:ahLst/>
                <a:cxnLst/>
                <a:rect l="l" t="t" r="r" b="b"/>
                <a:pathLst>
                  <a:path w="477619" h="382244" extrusionOk="0">
                    <a:moveTo>
                      <a:pt x="456908" y="44557"/>
                    </a:moveTo>
                    <a:cubicBezTo>
                      <a:pt x="433323" y="-11314"/>
                      <a:pt x="348885" y="-2621"/>
                      <a:pt x="315366" y="7313"/>
                    </a:cubicBezTo>
                    <a:cubicBezTo>
                      <a:pt x="307920" y="9790"/>
                      <a:pt x="295498" y="16006"/>
                      <a:pt x="285565" y="23451"/>
                    </a:cubicBezTo>
                    <a:cubicBezTo>
                      <a:pt x="276871" y="29656"/>
                      <a:pt x="201137" y="80561"/>
                      <a:pt x="181269" y="94212"/>
                    </a:cubicBezTo>
                    <a:cubicBezTo>
                      <a:pt x="177541" y="96692"/>
                      <a:pt x="175064" y="97940"/>
                      <a:pt x="170096" y="97940"/>
                    </a:cubicBezTo>
                    <a:lnTo>
                      <a:pt x="48421" y="104145"/>
                    </a:lnTo>
                    <a:cubicBezTo>
                      <a:pt x="21108" y="105385"/>
                      <a:pt x="0" y="127728"/>
                      <a:pt x="0" y="155050"/>
                    </a:cubicBezTo>
                    <a:cubicBezTo>
                      <a:pt x="0" y="183602"/>
                      <a:pt x="22348" y="205956"/>
                      <a:pt x="50909" y="205956"/>
                    </a:cubicBezTo>
                    <a:lnTo>
                      <a:pt x="163900" y="205956"/>
                    </a:lnTo>
                    <a:cubicBezTo>
                      <a:pt x="191214" y="205956"/>
                      <a:pt x="218527" y="197263"/>
                      <a:pt x="242122" y="181124"/>
                    </a:cubicBezTo>
                    <a:lnTo>
                      <a:pt x="254536" y="172428"/>
                    </a:lnTo>
                    <a:lnTo>
                      <a:pt x="254536" y="184842"/>
                    </a:lnTo>
                    <a:cubicBezTo>
                      <a:pt x="254536" y="238224"/>
                      <a:pt x="264470" y="361141"/>
                      <a:pt x="264470" y="367346"/>
                    </a:cubicBezTo>
                    <a:cubicBezTo>
                      <a:pt x="265708" y="376039"/>
                      <a:pt x="269436" y="382245"/>
                      <a:pt x="280610" y="382245"/>
                    </a:cubicBezTo>
                    <a:lnTo>
                      <a:pt x="459399" y="382245"/>
                    </a:lnTo>
                    <a:cubicBezTo>
                      <a:pt x="468092" y="382245"/>
                      <a:pt x="475538" y="376039"/>
                      <a:pt x="475538" y="367346"/>
                    </a:cubicBezTo>
                    <a:cubicBezTo>
                      <a:pt x="478018" y="255624"/>
                      <a:pt x="482984" y="104168"/>
                      <a:pt x="456911" y="4455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4" name="Google Shape;634;p67"/>
              <p:cNvSpPr/>
              <p:nvPr/>
            </p:nvSpPr>
            <p:spPr>
              <a:xfrm>
                <a:off x="6513602" y="4975716"/>
                <a:ext cx="216036" cy="216021"/>
              </a:xfrm>
              <a:custGeom>
                <a:avLst/>
                <a:gdLst/>
                <a:ahLst/>
                <a:cxnLst/>
                <a:rect l="l" t="t" r="r" b="b"/>
                <a:pathLst>
                  <a:path w="216036" h="216021" extrusionOk="0">
                    <a:moveTo>
                      <a:pt x="216036" y="108016"/>
                    </a:moveTo>
                    <a:cubicBezTo>
                      <a:pt x="216036" y="167667"/>
                      <a:pt x="167668" y="216021"/>
                      <a:pt x="108013" y="216021"/>
                    </a:cubicBezTo>
                    <a:cubicBezTo>
                      <a:pt x="48358" y="216021"/>
                      <a:pt x="0" y="167667"/>
                      <a:pt x="0" y="108016"/>
                    </a:cubicBezTo>
                    <a:cubicBezTo>
                      <a:pt x="0" y="48355"/>
                      <a:pt x="48358" y="0"/>
                      <a:pt x="108013" y="0"/>
                    </a:cubicBezTo>
                    <a:cubicBezTo>
                      <a:pt x="167668" y="0"/>
                      <a:pt x="216036" y="48355"/>
                      <a:pt x="216036" y="108016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5" name="Google Shape;635;p67"/>
              <p:cNvSpPr/>
              <p:nvPr/>
            </p:nvSpPr>
            <p:spPr>
              <a:xfrm>
                <a:off x="5860509" y="5495919"/>
                <a:ext cx="592244" cy="99312"/>
              </a:xfrm>
              <a:custGeom>
                <a:avLst/>
                <a:gdLst/>
                <a:ahLst/>
                <a:cxnLst/>
                <a:rect l="l" t="t" r="r" b="b"/>
                <a:pathLst>
                  <a:path w="592244" h="99312" extrusionOk="0">
                    <a:moveTo>
                      <a:pt x="573607" y="0"/>
                    </a:moveTo>
                    <a:lnTo>
                      <a:pt x="17380" y="0"/>
                    </a:lnTo>
                    <a:cubicBezTo>
                      <a:pt x="7446" y="0"/>
                      <a:pt x="0" y="7445"/>
                      <a:pt x="0" y="17378"/>
                    </a:cubicBezTo>
                    <a:lnTo>
                      <a:pt x="0" y="81934"/>
                    </a:lnTo>
                    <a:cubicBezTo>
                      <a:pt x="0" y="91867"/>
                      <a:pt x="7446" y="99312"/>
                      <a:pt x="17380" y="99312"/>
                    </a:cubicBezTo>
                    <a:lnTo>
                      <a:pt x="574865" y="99312"/>
                    </a:lnTo>
                    <a:cubicBezTo>
                      <a:pt x="584799" y="99312"/>
                      <a:pt x="592245" y="91867"/>
                      <a:pt x="592245" y="81934"/>
                    </a:cubicBezTo>
                    <a:lnTo>
                      <a:pt x="592245" y="17378"/>
                    </a:lnTo>
                    <a:cubicBezTo>
                      <a:pt x="592255" y="8693"/>
                      <a:pt x="583559" y="0"/>
                      <a:pt x="5736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05" name="Google Shape;605;p67"/>
          <p:cNvSpPr txBox="1"/>
          <p:nvPr/>
        </p:nvSpPr>
        <p:spPr>
          <a:xfrm>
            <a:off x="768183" y="3196140"/>
            <a:ext cx="2132603" cy="32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Calibri"/>
              <a:buNone/>
            </a:pPr>
            <a:r>
              <a:rPr lang="en" sz="2400" b="1" i="0" u="none" strike="noStrike" cap="none" dirty="0">
                <a:solidFill>
                  <a:srgbClr val="F05133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Residencies</a:t>
            </a:r>
            <a:endParaRPr sz="2400" dirty="0"/>
          </a:p>
        </p:txBody>
      </p:sp>
      <p:sp>
        <p:nvSpPr>
          <p:cNvPr id="606" name="Google Shape;606;p67"/>
          <p:cNvSpPr txBox="1"/>
          <p:nvPr/>
        </p:nvSpPr>
        <p:spPr>
          <a:xfrm>
            <a:off x="6288410" y="3189056"/>
            <a:ext cx="2238287" cy="345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Calibri"/>
              <a:buNone/>
            </a:pPr>
            <a:r>
              <a:rPr lang="en" sz="2400" b="1" i="0" u="none" strike="noStrike" cap="none" dirty="0">
                <a:solidFill>
                  <a:srgbClr val="F05133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Convenings</a:t>
            </a:r>
            <a:endParaRPr sz="2400" dirty="0"/>
          </a:p>
        </p:txBody>
      </p:sp>
      <p:sp>
        <p:nvSpPr>
          <p:cNvPr id="636" name="Google Shape;636;p67"/>
          <p:cNvSpPr txBox="1"/>
          <p:nvPr/>
        </p:nvSpPr>
        <p:spPr>
          <a:xfrm>
            <a:off x="532474" y="3751545"/>
            <a:ext cx="2834059" cy="111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7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Staff Details</a:t>
            </a:r>
            <a:endParaRPr sz="1700" dirty="0">
              <a:latin typeface="Century Schoolbook" panose="02040604050505020304" pitchFamily="18" charset="0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7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Fellowships &amp; Internships</a:t>
            </a:r>
            <a:endParaRPr sz="1700" dirty="0">
              <a:latin typeface="Century Schoolbook" panose="02040604050505020304" pitchFamily="18" charset="0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7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Innovators in Residence </a:t>
            </a:r>
            <a:endParaRPr sz="1700" dirty="0">
              <a:latin typeface="Century Schoolbook" panose="02040604050505020304" pitchFamily="18" charset="0"/>
            </a:endParaRPr>
          </a:p>
        </p:txBody>
      </p:sp>
      <p:sp>
        <p:nvSpPr>
          <p:cNvPr id="637" name="Google Shape;637;p67"/>
          <p:cNvSpPr txBox="1"/>
          <p:nvPr/>
        </p:nvSpPr>
        <p:spPr>
          <a:xfrm>
            <a:off x="3583660" y="3729566"/>
            <a:ext cx="2678917" cy="1331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7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Grants</a:t>
            </a:r>
            <a:endParaRPr sz="1700" dirty="0">
              <a:latin typeface="Century Schoolbook" panose="02040604050505020304" pitchFamily="18" charset="0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7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Demonstration experiments</a:t>
            </a:r>
            <a:endParaRPr sz="1700" dirty="0">
              <a:latin typeface="Century Schoolbook" panose="02040604050505020304" pitchFamily="18" charset="0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7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Innovation IDIQ</a:t>
            </a:r>
            <a:endParaRPr sz="1700" dirty="0">
              <a:latin typeface="Century Schoolbook" panose="02040604050505020304" pitchFamily="18" charset="0"/>
            </a:endParaRPr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8" name="Google Shape;638;p67"/>
          <p:cNvSpPr txBox="1"/>
          <p:nvPr/>
        </p:nvSpPr>
        <p:spPr>
          <a:xfrm>
            <a:off x="6391819" y="3727526"/>
            <a:ext cx="2499449" cy="1069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7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Professional events </a:t>
            </a:r>
            <a:endParaRPr sz="1700" dirty="0">
              <a:latin typeface="Century Schoolbook" panose="02040604050505020304" pitchFamily="18" charset="0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7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Working Groups</a:t>
            </a:r>
            <a:endParaRPr sz="1700" dirty="0">
              <a:latin typeface="Century Schoolbook" panose="02040604050505020304" pitchFamily="18" charset="0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" sz="1700" dirty="0">
                <a:solidFill>
                  <a:schemeClr val="dk1"/>
                </a:solidFill>
                <a:latin typeface="Century Schoolbook" panose="02040604050505020304" pitchFamily="18" charset="0"/>
                <a:ea typeface="Calibri"/>
                <a:cs typeface="Calibri"/>
                <a:sym typeface="Calibri"/>
              </a:rPr>
              <a:t>Data Jams!</a:t>
            </a:r>
            <a:endParaRPr sz="1700" dirty="0">
              <a:latin typeface="Century Schoolbook" panose="02040604050505020304" pitchFamily="18" charset="0"/>
            </a:endParaRPr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Google Shape;639;p67"/>
          <p:cNvSpPr txBox="1"/>
          <p:nvPr/>
        </p:nvSpPr>
        <p:spPr>
          <a:xfrm>
            <a:off x="3458035" y="3179811"/>
            <a:ext cx="2273126" cy="345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Calibri"/>
              <a:buNone/>
            </a:pPr>
            <a:r>
              <a:rPr lang="en" sz="2400" b="1" u="none" dirty="0">
                <a:solidFill>
                  <a:srgbClr val="F05133"/>
                </a:solidFill>
                <a:latin typeface="Century Schoolbook"/>
                <a:ea typeface="Century Schoolbook"/>
                <a:cs typeface="Century Schoolbook"/>
                <a:sym typeface="Century Schoolbook"/>
              </a:rPr>
              <a:t>Experiments</a:t>
            </a:r>
            <a:endParaRPr sz="2400" dirty="0"/>
          </a:p>
        </p:txBody>
      </p:sp>
      <p:sp>
        <p:nvSpPr>
          <p:cNvPr id="640" name="Google Shape;640;p67"/>
          <p:cNvSpPr txBox="1">
            <a:spLocks noGrp="1"/>
          </p:cNvSpPr>
          <p:nvPr>
            <p:ph type="title"/>
          </p:nvPr>
        </p:nvSpPr>
        <p:spPr>
          <a:xfrm>
            <a:off x="105250" y="149705"/>
            <a:ext cx="87540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700"/>
              <a:buFont typeface="Century Gothic"/>
              <a:buNone/>
            </a:pPr>
            <a:r>
              <a:rPr lang="en"/>
              <a:t>About LC Labs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68"/>
          <p:cNvSpPr txBox="1">
            <a:spLocks noGrp="1"/>
          </p:cNvSpPr>
          <p:nvPr>
            <p:ph type="title"/>
          </p:nvPr>
        </p:nvSpPr>
        <p:spPr>
          <a:xfrm>
            <a:off x="116732" y="177229"/>
            <a:ext cx="8754000" cy="42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ct val="100000"/>
              <a:buFont typeface="Century Gothic"/>
              <a:buNone/>
            </a:pPr>
            <a:r>
              <a:rPr lang="en"/>
              <a:t>LC Labs &amp; ML recommendations </a:t>
            </a:r>
            <a:endParaRPr/>
          </a:p>
        </p:txBody>
      </p:sp>
      <p:sp>
        <p:nvSpPr>
          <p:cNvPr id="646" name="Google Shape;646;p68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graphicFrame>
        <p:nvGraphicFramePr>
          <p:cNvPr id="647" name="Google Shape;647;p68" descr="Table representing 7 machine learning recommendations generated from reports and experiments, as well as the next steps for these lines."/>
          <p:cNvGraphicFramePr/>
          <p:nvPr>
            <p:extLst>
              <p:ext uri="{D42A27DB-BD31-4B8C-83A1-F6EECF244321}">
                <p14:modId xmlns:p14="http://schemas.microsoft.com/office/powerpoint/2010/main" val="2835852534"/>
              </p:ext>
            </p:extLst>
          </p:nvPr>
        </p:nvGraphicFramePr>
        <p:xfrm>
          <a:off x="404038" y="599329"/>
          <a:ext cx="7708604" cy="4429831"/>
        </p:xfrm>
        <a:graphic>
          <a:graphicData uri="http://schemas.openxmlformats.org/drawingml/2006/table">
            <a:tbl>
              <a:tblPr firstRow="1">
                <a:noFill/>
                <a:tableStyleId>{87F72094-2BC2-4B4D-ACAD-F8135B937811}</a:tableStyleId>
              </a:tblPr>
              <a:tblGrid>
                <a:gridCol w="5082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64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71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LC Labs Summary Recommendations </a:t>
                      </a:r>
                      <a:endParaRPr sz="1200" dirty="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6A5A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-38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(potential) Next Steps </a:t>
                      </a:r>
                      <a:endParaRPr sz="120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6A5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84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Cultivate responsible practices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0" i="1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Study inherent bias in data, analyze risk to humans and organizations 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(NN, UNL experiments, ML+Libraries report)</a:t>
                      </a:r>
                      <a:endParaRPr sz="1200" dirty="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50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Char char="•"/>
                      </a:pPr>
                      <a:r>
                        <a:rPr lang="en" sz="800" b="0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Co-develop design principles &amp; risk frameworks for AI in LAMs</a:t>
                      </a:r>
                      <a:endParaRPr sz="1100"/>
                    </a:p>
                  </a:txBody>
                  <a:tcPr marL="61700" marR="61700" marT="61700" marB="617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84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Develop appropriate solutions via iteration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0" i="1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Consider end-user needs and journeys</a:t>
                      </a:r>
                      <a:r>
                        <a:rPr lang="en" sz="8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(HITL, Experimental Access)</a:t>
                      </a:r>
                      <a:endParaRPr sz="1200" dirty="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50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Char char="•"/>
                      </a:pPr>
                      <a:r>
                        <a:rPr lang="en" sz="8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Research user needs &amp; prototype solutions</a:t>
                      </a:r>
                      <a:endParaRPr sz="1100" dirty="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84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Make available training data for wider use &amp; explore customized solutions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0" i="1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Commercially trained models don’t perform well with historic and cultural content</a:t>
                      </a:r>
                      <a:r>
                        <a:rPr lang="en" sz="8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(Speech to Text, ML+Libraries)</a:t>
                      </a:r>
                      <a:endParaRPr sz="1200" dirty="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50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Char char="•"/>
                      </a:pPr>
                      <a:r>
                        <a:rPr lang="en" sz="800" b="0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Share training data &amp; LAM-specific models</a:t>
                      </a:r>
                      <a:endParaRPr sz="110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84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Combine machine learning and crowdsourcing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0" i="1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Human  feedback is essential for accurate performance and informed decision-making 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" b="0" i="1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(NN, HITL)</a:t>
                      </a:r>
                      <a:endParaRPr sz="1200" dirty="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50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Char char="•"/>
                      </a:pPr>
                      <a:r>
                        <a:rPr lang="en" sz="800" b="0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Experiment: staff-enhanced ML workflows &amp; mobile-first public prototypes</a:t>
                      </a:r>
                      <a:endParaRPr sz="110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669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Sponsor interdisciplinary and interagency collaboration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0" i="1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Technical, curatorial and reference expertise and input are needed for system/service design 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" b="0" i="1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(CCHC)</a:t>
                      </a:r>
                      <a:endParaRPr sz="1200" dirty="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50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Char char="•"/>
                      </a:pPr>
                      <a:r>
                        <a:rPr lang="en" sz="800" b="0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Knowledge exchange: internal working groups &amp; external network building</a:t>
                      </a:r>
                      <a:endParaRPr sz="110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84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Support staff skills development</a:t>
                      </a:r>
                      <a:endParaRPr sz="12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0" i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Augment staff skill and capabilities</a:t>
                      </a:r>
                      <a:r>
                        <a:rPr lang="en" sz="800" b="0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" b="0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(CCHC)</a:t>
                      </a:r>
                      <a:endParaRPr sz="120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50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Char char="•"/>
                      </a:pPr>
                      <a:r>
                        <a:rPr lang="en" sz="8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Partner with universities &amp; technical training organizations</a:t>
                      </a:r>
                      <a:endParaRPr sz="1100" dirty="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319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Explore infrastructure, policy, and capacity</a:t>
                      </a:r>
                      <a:endParaRPr sz="12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0" i="1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Iterate toward transforming infrastructures and policies to build capacities at scale</a:t>
                      </a:r>
                      <a:r>
                        <a:rPr lang="en" sz="800" b="0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2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500" b="0" i="0" u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(UNL, HITL, Experimental Access, CCHC)</a:t>
                      </a:r>
                      <a:endParaRPr sz="120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508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Char char="•"/>
                      </a:pPr>
                      <a:r>
                        <a:rPr lang="en" sz="8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Support ML/AI roadmap via experimentation &amp; innovative acquisitions/partnerships  </a:t>
                      </a:r>
                      <a:endParaRPr sz="1100" dirty="0"/>
                    </a:p>
                  </a:txBody>
                  <a:tcPr marL="61700" marR="61700" marT="61700" marB="6170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48" name="Google Shape;648;p6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75306">
            <a:off x="5182899" y="1017795"/>
            <a:ext cx="353100" cy="3315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1"/>
          </a:solidFill>
          <a:ln w="12700" cap="flat" cmpd="sng">
            <a:solidFill>
              <a:srgbClr val="AF3B1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69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654" name="Google Shape;654;p69"/>
          <p:cNvSpPr txBox="1">
            <a:spLocks noGrp="1"/>
          </p:cNvSpPr>
          <p:nvPr>
            <p:ph type="title"/>
          </p:nvPr>
        </p:nvSpPr>
        <p:spPr>
          <a:xfrm>
            <a:off x="208372" y="126076"/>
            <a:ext cx="87534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ct val="100000"/>
              <a:buFont typeface="Century Gothic"/>
              <a:buNone/>
            </a:pPr>
            <a:r>
              <a:rPr lang="en"/>
              <a:t>LC Labs planning tools for implementing AI</a:t>
            </a:r>
            <a:endParaRPr/>
          </a:p>
        </p:txBody>
      </p:sp>
      <p:grpSp>
        <p:nvGrpSpPr>
          <p:cNvPr id="655" name="Google Shape;655;p69" descr="Magnifying glass and text describing goals of Data Processing Plan "/>
          <p:cNvGrpSpPr/>
          <p:nvPr/>
        </p:nvGrpSpPr>
        <p:grpSpPr>
          <a:xfrm>
            <a:off x="273975" y="2916250"/>
            <a:ext cx="4142027" cy="1835101"/>
            <a:chOff x="4829195" y="1775245"/>
            <a:chExt cx="8862453" cy="3571207"/>
          </a:xfrm>
        </p:grpSpPr>
        <p:sp>
          <p:nvSpPr>
            <p:cNvPr id="656" name="Google Shape;656;p69"/>
            <p:cNvSpPr/>
            <p:nvPr/>
          </p:nvSpPr>
          <p:spPr>
            <a:xfrm>
              <a:off x="4829195" y="1775245"/>
              <a:ext cx="8763696" cy="3571199"/>
            </a:xfrm>
            <a:prstGeom prst="rect">
              <a:avLst/>
            </a:prstGeom>
            <a:solidFill>
              <a:schemeClr val="accen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4800000" sx="98000" sy="98000" algn="ctr" rotWithShape="0">
                <a:srgbClr val="595959"/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chemeClr val="lt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69"/>
            <p:cNvSpPr txBox="1"/>
            <p:nvPr/>
          </p:nvSpPr>
          <p:spPr>
            <a:xfrm>
              <a:off x="7601048" y="1775252"/>
              <a:ext cx="6090600" cy="35712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4800000" sx="98000" sy="98000" algn="ctr" rotWithShape="0">
                <a:srgbClr val="595959"/>
              </a:outerShdw>
            </a:effectLst>
          </p:spPr>
          <p:txBody>
            <a:bodyPr spcFirstLastPara="1" wrap="square" lIns="205725" tIns="205725" rIns="205725" bIns="205725" anchor="t" anchorCtr="0">
              <a:spAutoFit/>
            </a:bodyPr>
            <a:lstStyle/>
            <a:p>
              <a:pPr marL="0" marR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Century Schoolbook"/>
                <a:buNone/>
              </a:pPr>
              <a:r>
                <a:rPr lang="en" sz="1200" b="1" u="none" strike="noStrike" dirty="0">
                  <a:solidFill>
                    <a:srgbClr val="000000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Data Processing Plan</a:t>
              </a:r>
              <a:endParaRPr sz="1200" dirty="0">
                <a:solidFill>
                  <a:srgbClr val="000000"/>
                </a:solidFill>
                <a:latin typeface="Century Schoolbook"/>
                <a:ea typeface="Century Schoolbook"/>
                <a:cs typeface="Century Schoolbook"/>
                <a:sym typeface="Century Schoolbook"/>
              </a:endParaRPr>
            </a:p>
            <a:p>
              <a:pPr marL="0" marR="0" lvl="0" indent="0" algn="r" rtl="0">
                <a:spcBef>
                  <a:spcPts val="5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entury Schoolbook"/>
                <a:buNone/>
              </a:pPr>
              <a:r>
                <a:rPr lang="en" sz="1200" b="0" u="none" strike="noStrike" dirty="0">
                  <a:solidFill>
                    <a:srgbClr val="000000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Data label + </a:t>
              </a:r>
              <a:endParaRPr sz="1200" dirty="0">
                <a:solidFill>
                  <a:srgbClr val="000000"/>
                </a:solidFill>
                <a:latin typeface="Century Schoolbook"/>
                <a:ea typeface="Century Schoolbook"/>
                <a:cs typeface="Century Schoolbook"/>
                <a:sym typeface="Century Schoolbook"/>
              </a:endParaRPr>
            </a:p>
            <a:p>
              <a:pPr marL="0" marR="0" lvl="0" indent="0" algn="r" rtl="0">
                <a:spcBef>
                  <a:spcPts val="9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entury Schoolbook"/>
                <a:buNone/>
              </a:pPr>
              <a:r>
                <a:rPr lang="en" sz="1200" dirty="0">
                  <a:solidFill>
                    <a:srgbClr val="000000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Model card +</a:t>
              </a: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r" rtl="0">
                <a:spcBef>
                  <a:spcPts val="9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entury Schoolbook"/>
                <a:buNone/>
              </a:pPr>
              <a:r>
                <a:rPr lang="en" sz="1200" dirty="0">
                  <a:solidFill>
                    <a:srgbClr val="000000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Data provenance + </a:t>
              </a: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r" rtl="0">
                <a:spcBef>
                  <a:spcPts val="9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entury Schoolbook"/>
                <a:buNone/>
              </a:pPr>
              <a:r>
                <a:rPr lang="en" sz="1200" dirty="0">
                  <a:solidFill>
                    <a:srgbClr val="000000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Other domain-specific information</a:t>
              </a: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58" name="Google Shape;658;p69" descr="Research with solid fill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024051" y="2265007"/>
              <a:ext cx="2488316" cy="235786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59" name="Google Shape;659;p69" descr="Checklist graphic with goals of risk assessment including articulating user stories, determining risk and benefits, and documenting data readiness"/>
          <p:cNvGrpSpPr/>
          <p:nvPr/>
        </p:nvGrpSpPr>
        <p:grpSpPr>
          <a:xfrm>
            <a:off x="4586986" y="770163"/>
            <a:ext cx="4229332" cy="1824697"/>
            <a:chOff x="3925993" y="3459029"/>
            <a:chExt cx="7636930" cy="2091104"/>
          </a:xfrm>
        </p:grpSpPr>
        <p:sp>
          <p:nvSpPr>
            <p:cNvPr id="660" name="Google Shape;660;p69"/>
            <p:cNvSpPr/>
            <p:nvPr/>
          </p:nvSpPr>
          <p:spPr>
            <a:xfrm>
              <a:off x="4082023" y="3461533"/>
              <a:ext cx="7480800" cy="2088600"/>
            </a:xfrm>
            <a:prstGeom prst="rect">
              <a:avLst/>
            </a:prstGeom>
            <a:solidFill>
              <a:schemeClr val="accen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4800000" sx="98000" sy="98000" algn="ctr" rotWithShape="0">
                <a:srgbClr val="595959"/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Google Shape;661;p69" descr="Image of a check list on a sheet of paper with text describing the Risk &amp; Benefit Analysis Matrix"/>
            <p:cNvSpPr txBox="1"/>
            <p:nvPr/>
          </p:nvSpPr>
          <p:spPr>
            <a:xfrm>
              <a:off x="6405023" y="3459029"/>
              <a:ext cx="5157900" cy="20886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4800000" sx="98000" sy="98000" algn="ctr" rotWithShape="0">
                <a:srgbClr val="595959"/>
              </a:outerShdw>
            </a:effectLst>
          </p:spPr>
          <p:txBody>
            <a:bodyPr spcFirstLastPara="1" wrap="square" lIns="342900" tIns="205725" rIns="342900" bIns="205725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24292F"/>
                </a:buClr>
                <a:buSzPts val="1200"/>
                <a:buFont typeface="Century Schoolbook"/>
                <a:buNone/>
              </a:pPr>
              <a:r>
                <a:rPr lang="en" sz="1200" b="1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Risk &amp; Benefit Analysis Matrix</a:t>
              </a:r>
              <a:endParaRPr sz="1100" dirty="0"/>
            </a:p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endParaRPr sz="1200" b="1" dirty="0">
                <a:solidFill>
                  <a:srgbClr val="24292F"/>
                </a:solidFill>
                <a:latin typeface="Century Schoolbook"/>
                <a:ea typeface="Century Schoolbook"/>
                <a:cs typeface="Century Schoolbook"/>
                <a:sym typeface="Century Schoolbook"/>
              </a:endParaRPr>
            </a:p>
            <a:p>
              <a:pPr marL="0" marR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4292F"/>
                </a:buClr>
                <a:buSzPts val="1200"/>
                <a:buFont typeface="Century Schoolbook"/>
                <a:buNone/>
              </a:pPr>
              <a:r>
                <a:rPr lang="en" sz="1200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Articulate user stories</a:t>
              </a: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4292F"/>
                </a:buClr>
                <a:buSzPts val="1200"/>
                <a:buFont typeface="Century Schoolbook"/>
                <a:buNone/>
              </a:pPr>
              <a:r>
                <a:rPr lang="en" sz="1200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Determine risks &amp; benefits</a:t>
              </a: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4292F"/>
                </a:buClr>
                <a:buSzPts val="1200"/>
                <a:buFont typeface="Century Schoolbook"/>
                <a:buNone/>
              </a:pPr>
              <a:r>
                <a:rPr lang="en" sz="1200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Document data readiness</a:t>
              </a:r>
              <a:r>
                <a:rPr lang="en" sz="1200" b="0" dirty="0">
                  <a:solidFill>
                    <a:srgbClr val="24292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662" name="Google Shape;662;p69" descr="Checklist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925993" y="3622064"/>
              <a:ext cx="2617788" cy="171753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67" name="Google Shape;667;p69" descr="Black icon of five hands coming together in a circle to cheer."/>
          <p:cNvGrpSpPr/>
          <p:nvPr/>
        </p:nvGrpSpPr>
        <p:grpSpPr>
          <a:xfrm>
            <a:off x="4673866" y="2918771"/>
            <a:ext cx="4142095" cy="1846350"/>
            <a:chOff x="6304041" y="1050029"/>
            <a:chExt cx="5522793" cy="2461800"/>
          </a:xfrm>
        </p:grpSpPr>
        <p:sp>
          <p:nvSpPr>
            <p:cNvPr id="668" name="Google Shape;668;p69"/>
            <p:cNvSpPr/>
            <p:nvPr/>
          </p:nvSpPr>
          <p:spPr>
            <a:xfrm>
              <a:off x="6304041" y="1059553"/>
              <a:ext cx="5522700" cy="2446800"/>
            </a:xfrm>
            <a:prstGeom prst="rect">
              <a:avLst/>
            </a:prstGeom>
            <a:solidFill>
              <a:schemeClr val="accen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4800000" sx="98000" sy="98000" algn="ctr" rotWithShape="0">
                <a:srgbClr val="595959"/>
              </a:outerShdw>
            </a:effectLst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9" name="Google Shape;669;p69"/>
            <p:cNvSpPr txBox="1"/>
            <p:nvPr/>
          </p:nvSpPr>
          <p:spPr>
            <a:xfrm>
              <a:off x="8088534" y="1050029"/>
              <a:ext cx="3738300" cy="24618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4800000" sx="98000" sy="98000" algn="ctr" rotWithShape="0">
                <a:srgbClr val="595959"/>
              </a:outerShdw>
            </a:effectLst>
          </p:spPr>
          <p:txBody>
            <a:bodyPr spcFirstLastPara="1" wrap="square" lIns="205725" tIns="205725" rIns="205725" bIns="205725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24292F"/>
                </a:buClr>
                <a:buSzPts val="1200"/>
                <a:buFont typeface="Century Schoolbook"/>
                <a:buNone/>
              </a:pPr>
              <a:r>
                <a:rPr lang="en" sz="1200" b="1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Design Principles</a:t>
              </a:r>
              <a:endParaRPr sz="1100" dirty="0"/>
            </a:p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24292F"/>
                </a:buClr>
                <a:buSzPts val="1200"/>
                <a:buFont typeface="Century Schoolbook"/>
                <a:buNone/>
              </a:pPr>
              <a:r>
                <a:rPr lang="en" sz="1200" b="1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 </a:t>
              </a:r>
              <a:endParaRPr sz="1100" dirty="0"/>
            </a:p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24292F"/>
                </a:buClr>
                <a:buSzPts val="1200"/>
                <a:buFont typeface="Century Schoolbook"/>
                <a:buNone/>
              </a:pPr>
              <a:r>
                <a:rPr lang="en" sz="1200" b="0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Reflect system goals and aims to help guide decision-making</a:t>
              </a:r>
              <a:endParaRPr sz="1100" dirty="0"/>
            </a:p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Calibri"/>
                <a:buNone/>
              </a:pPr>
              <a:endParaRPr sz="1200" dirty="0">
                <a:solidFill>
                  <a:srgbClr val="24292F"/>
                </a:solidFill>
                <a:latin typeface="Century Schoolbook"/>
                <a:ea typeface="Century Schoolbook"/>
                <a:cs typeface="Century Schoolbook"/>
                <a:sym typeface="Century Schoolbook"/>
              </a:endParaRPr>
            </a:p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24292F"/>
                </a:buClr>
                <a:buSzPts val="1200"/>
                <a:buFont typeface="Century Schoolbook"/>
                <a:buNone/>
              </a:pPr>
              <a:r>
                <a:rPr lang="en" sz="1200" i="1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Example: By The People – Concordia Design Principles:  </a:t>
              </a:r>
              <a:r>
                <a:rPr lang="en" sz="1200" b="1" i="1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Trust</a:t>
              </a:r>
              <a:r>
                <a:rPr lang="en" sz="1200" b="0" i="1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 and </a:t>
              </a:r>
              <a:r>
                <a:rPr lang="en" sz="1200" b="1" i="1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Approachability</a:t>
              </a:r>
              <a:endParaRPr sz="1200" b="0" i="1" dirty="0">
                <a:solidFill>
                  <a:srgbClr val="24292F"/>
                </a:solidFill>
                <a:latin typeface="Century Schoolbook"/>
                <a:ea typeface="Century Schoolbook"/>
                <a:cs typeface="Century Schoolbook"/>
                <a:sym typeface="Century Schoolbook"/>
              </a:endParaRPr>
            </a:p>
          </p:txBody>
        </p:sp>
        <p:pic>
          <p:nvPicPr>
            <p:cNvPr id="670" name="Google Shape;670;p69" descr="Black icon of five hands coming together in a circle to cheer.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445241" y="1569385"/>
              <a:ext cx="1477370" cy="163068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Group 1" descr="org chart  and text describing an Organization Profile">
            <a:extLst>
              <a:ext uri="{FF2B5EF4-FFF2-40B4-BE49-F238E27FC236}">
                <a16:creationId xmlns:a16="http://schemas.microsoft.com/office/drawing/2014/main" id="{AF1225D1-72A6-49D6-BA53-32840493910C}"/>
              </a:ext>
            </a:extLst>
          </p:cNvPr>
          <p:cNvGrpSpPr/>
          <p:nvPr/>
        </p:nvGrpSpPr>
        <p:grpSpPr>
          <a:xfrm>
            <a:off x="208372" y="770163"/>
            <a:ext cx="4192776" cy="1822512"/>
            <a:chOff x="277830" y="1026538"/>
            <a:chExt cx="5715334" cy="2414654"/>
          </a:xfrm>
        </p:grpSpPr>
        <p:sp>
          <p:nvSpPr>
            <p:cNvPr id="20" name="Google Shape;380;p34">
              <a:extLst>
                <a:ext uri="{FF2B5EF4-FFF2-40B4-BE49-F238E27FC236}">
                  <a16:creationId xmlns:a16="http://schemas.microsoft.com/office/drawing/2014/main" id="{98125A86-8E36-4162-AA8B-3C638601E291}"/>
                </a:ext>
              </a:extLst>
            </p:cNvPr>
            <p:cNvSpPr/>
            <p:nvPr/>
          </p:nvSpPr>
          <p:spPr>
            <a:xfrm>
              <a:off x="370427" y="1028383"/>
              <a:ext cx="5583241" cy="2400617"/>
            </a:xfrm>
            <a:prstGeom prst="rect">
              <a:avLst/>
            </a:prstGeom>
            <a:solidFill>
              <a:schemeClr val="accen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4800000" sx="98000" sy="98000" algn="ctr" rotWithShape="0">
                <a:srgbClr val="595959"/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i="1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example: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381;p34">
              <a:extLst>
                <a:ext uri="{FF2B5EF4-FFF2-40B4-BE49-F238E27FC236}">
                  <a16:creationId xmlns:a16="http://schemas.microsoft.com/office/drawing/2014/main" id="{948E3E38-1EDE-4AEA-8E89-03A58B5008FC}"/>
                </a:ext>
              </a:extLst>
            </p:cNvPr>
            <p:cNvSpPr txBox="1"/>
            <p:nvPr/>
          </p:nvSpPr>
          <p:spPr>
            <a:xfrm>
              <a:off x="2107966" y="1026538"/>
              <a:ext cx="3885198" cy="2414654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4800000" sx="98000" sy="98000" algn="ctr" rotWithShape="0">
                <a:srgbClr val="595959"/>
              </a:outerShdw>
            </a:effectLst>
          </p:spPr>
          <p:txBody>
            <a:bodyPr spcFirstLastPara="1" wrap="square" lIns="457200" tIns="274300" rIns="457200" bIns="2743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Organizational Profile</a:t>
              </a:r>
            </a:p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200" b="1" dirty="0">
                <a:solidFill>
                  <a:srgbClr val="24292F"/>
                </a:solidFill>
                <a:latin typeface="Century Schoolbook"/>
                <a:ea typeface="Century Schoolbook"/>
                <a:cs typeface="Century Schoolbook"/>
                <a:sym typeface="Century Schoolbook"/>
              </a:endParaRPr>
            </a:p>
            <a:p>
              <a:pPr marL="0" marR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Discovery at Scale</a:t>
              </a:r>
            </a:p>
            <a:p>
              <a:pPr marL="0" marR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Enabling Research Use</a:t>
              </a:r>
            </a:p>
            <a:p>
              <a:pPr marL="0" marR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Business Use Cases</a:t>
              </a:r>
            </a:p>
            <a:p>
              <a:pPr marL="0" marR="0" lvl="0" indent="0" algn="r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>
                  <a:solidFill>
                    <a:srgbClr val="24292F"/>
                  </a:solidFill>
                  <a:latin typeface="Century Schoolbook"/>
                  <a:ea typeface="Century Schoolbook"/>
                  <a:cs typeface="Century Schoolbook"/>
                  <a:sym typeface="Century Schoolbook"/>
                </a:rPr>
                <a:t>Augmenting User Services </a:t>
              </a:r>
              <a:endParaRPr sz="1200" b="0" dirty="0">
                <a:solidFill>
                  <a:srgbClr val="24292F"/>
                </a:solidFill>
                <a:latin typeface="Century Schoolbook"/>
                <a:ea typeface="Century Schoolbook"/>
                <a:cs typeface="Century Schoolbook"/>
                <a:sym typeface="Century Schoolbook"/>
              </a:endParaRPr>
            </a:p>
          </p:txBody>
        </p:sp>
        <p:pic>
          <p:nvPicPr>
            <p:cNvPr id="22" name="Picture 21" descr="org chart  and text describing an Organization Profile">
              <a:extLst>
                <a:ext uri="{FF2B5EF4-FFF2-40B4-BE49-F238E27FC236}">
                  <a16:creationId xmlns:a16="http://schemas.microsoft.com/office/drawing/2014/main" id="{2FB68A65-C08F-455C-9492-5AEA2D2AE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7830" y="1432786"/>
              <a:ext cx="1906971" cy="190697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70"/>
          <p:cNvSpPr txBox="1">
            <a:spLocks noGrp="1"/>
          </p:cNvSpPr>
          <p:nvPr>
            <p:ph type="title"/>
          </p:nvPr>
        </p:nvSpPr>
        <p:spPr>
          <a:xfrm>
            <a:off x="466501" y="115900"/>
            <a:ext cx="8211000" cy="4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https://labs.loc.gov/work/experiments/machine-learning/</a:t>
            </a:r>
            <a:endParaRPr sz="3200" b="0"/>
          </a:p>
        </p:txBody>
      </p:sp>
      <p:sp>
        <p:nvSpPr>
          <p:cNvPr id="676" name="Google Shape;676;p70"/>
          <p:cNvSpPr txBox="1">
            <a:spLocks noGrp="1"/>
          </p:cNvSpPr>
          <p:nvPr>
            <p:ph type="sldNum" idx="12"/>
          </p:nvPr>
        </p:nvSpPr>
        <p:spPr>
          <a:xfrm>
            <a:off x="6812756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677" name="Google Shape;677;p70" descr="Screenshot of the Machine Learning with LC Labs landing page on labs.loc.gov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0649" y="554799"/>
            <a:ext cx="6722700" cy="5293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CIO1">
      <a:dk1>
        <a:srgbClr val="000000"/>
      </a:dk1>
      <a:lt1>
        <a:srgbClr val="FFFFFF"/>
      </a:lt1>
      <a:dk2>
        <a:srgbClr val="77787B"/>
      </a:dk2>
      <a:lt2>
        <a:srgbClr val="F2F2F2"/>
      </a:lt2>
      <a:accent1>
        <a:srgbClr val="F05129"/>
      </a:accent1>
      <a:accent2>
        <a:srgbClr val="77787B"/>
      </a:accent2>
      <a:accent3>
        <a:srgbClr val="F7A18D"/>
      </a:accent3>
      <a:accent4>
        <a:srgbClr val="BDBDBF"/>
      </a:accent4>
      <a:accent5>
        <a:srgbClr val="0563C1"/>
      </a:accent5>
      <a:accent6>
        <a:srgbClr val="70AD47"/>
      </a:accent6>
      <a:hlink>
        <a:srgbClr val="77787B"/>
      </a:hlink>
      <a:folHlink>
        <a:srgbClr val="F7A18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CIO1">
      <a:dk1>
        <a:srgbClr val="000000"/>
      </a:dk1>
      <a:lt1>
        <a:srgbClr val="FFFFFF"/>
      </a:lt1>
      <a:dk2>
        <a:srgbClr val="77787B"/>
      </a:dk2>
      <a:lt2>
        <a:srgbClr val="F2F2F2"/>
      </a:lt2>
      <a:accent1>
        <a:srgbClr val="F05129"/>
      </a:accent1>
      <a:accent2>
        <a:srgbClr val="77787B"/>
      </a:accent2>
      <a:accent3>
        <a:srgbClr val="F7A18D"/>
      </a:accent3>
      <a:accent4>
        <a:srgbClr val="BDBDBF"/>
      </a:accent4>
      <a:accent5>
        <a:srgbClr val="0563C1"/>
      </a:accent5>
      <a:accent6>
        <a:srgbClr val="70AD47"/>
      </a:accent6>
      <a:hlink>
        <a:srgbClr val="77787B"/>
      </a:hlink>
      <a:folHlink>
        <a:srgbClr val="F7A18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635</Words>
  <Application>Microsoft Office PowerPoint</Application>
  <PresentationFormat>On-screen Show (16:9)</PresentationFormat>
  <Paragraphs>128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Century Schoolbook</vt:lpstr>
      <vt:lpstr>Century Gothic</vt:lpstr>
      <vt:lpstr>Noto Sans Symbols</vt:lpstr>
      <vt:lpstr>Verdana</vt:lpstr>
      <vt:lpstr>Calibri</vt:lpstr>
      <vt:lpstr>Simple Light</vt:lpstr>
      <vt:lpstr>Custom Design</vt:lpstr>
      <vt:lpstr>Custom Design</vt:lpstr>
      <vt:lpstr>A call for a community framework for implementing ML and AI </vt:lpstr>
      <vt:lpstr>How might we…</vt:lpstr>
      <vt:lpstr>Making progress on elements of a shared framework</vt:lpstr>
      <vt:lpstr>Need for domain-specific tools to adopt AI in LAMs </vt:lpstr>
      <vt:lpstr>Building on momentum </vt:lpstr>
      <vt:lpstr>About LC Labs</vt:lpstr>
      <vt:lpstr>LC Labs &amp; ML recommendations </vt:lpstr>
      <vt:lpstr>LC Labs planning tools for implementing AI</vt:lpstr>
      <vt:lpstr>https://labs.loc.gov/work/experiments/machine-learning/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Practices and Emerging Planning Tools for Implementing AI at Libraries, Archives, and Museums</dc:title>
  <dc:creator>Ferriter, Meghan M</dc:creator>
  <cp:lastModifiedBy>Meghan Ferriter</cp:lastModifiedBy>
  <cp:revision>11</cp:revision>
  <dcterms:modified xsi:type="dcterms:W3CDTF">2023-03-14T16:12:03Z</dcterms:modified>
</cp:coreProperties>
</file>