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6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204C0-C258-4A95-BFE3-AD261743F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260FBA-136F-4186-BAB7-5755A3D26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8820B-C21D-48A4-A5B9-4CCA025AA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89FE6-0945-4B97-8D33-5146C7AF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424B4-66F8-481A-88BE-CFD501162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21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AFE2A-A849-449B-BF90-0382D02F6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4C9A24-3771-491D-9C2F-52806BAC8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E2E41-9325-43C3-9951-10D6CFF7F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D4105-11B0-49C5-9925-7EE1D205F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1EC8B-E36F-4541-AB70-8E7016DEA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31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600E5D-C10D-413D-8AE7-28137EA6C9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A5D345-C6CB-4783-A7FA-860370813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8DEA4-8AE1-4CDE-9F1B-DA593F0BF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40DDD-D977-4A9D-98E6-9A94B77F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D071E-D1A7-4D20-8D13-B7E0A2B7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54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8E521-43E4-464D-BD0A-DC36F002E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84CBA-CC5A-441B-8A52-987D07D3F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7ECF1-4A21-44AB-9135-E5E604B7F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D632C-4ABE-400E-A834-3A2BB80F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D4B80-D0FB-4DA1-8C44-D5CEDA401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5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42E0-D8D9-44E7-AE57-7B748A422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FAE33-64FF-4F2A-B824-9157FAED5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34D23-1C41-4D39-8478-0A2152E4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B04B5-BCA8-4765-AD1B-981FC7252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73F35-E920-45FE-8380-DE826246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63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B6F8E-F649-4789-BF5D-8D101F599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61784-4047-41B0-B69E-425B8B9B7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42FCB-1F8B-4F43-AC39-3B21B114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5F0B2-AE18-4FC7-98E2-3C0258353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49B05-ADC7-4770-B216-2B3C5B891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247008-3F4C-4C2C-A3EA-D7DED845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93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F7149-2631-4CF0-B501-F8E46B73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7CDAB-BE42-4F7E-8902-221F8973E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7DD9E-C354-4B8A-A01D-832541F9A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EA2AF7-80DC-4345-8CD7-9FCF228C5A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C0B366-A11C-4FF2-848C-FA5450555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94C818-50F6-4681-B800-E8F486A53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4B3886-2BA4-4318-A3D4-0CC7EE88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F0C57-5ACF-4A44-9A94-8D8685A36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46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BD8E0-CEF5-488D-9EAE-9C5C1DBD5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33AC8-1AD7-4C8C-8F0F-A3D6697C2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42A8EC-36F1-4195-965C-50CB880D4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0C32C5-4AF8-487A-8170-5BDE189C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7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7EB11B-924A-4208-8B1F-5BD6637DE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BF2B82-7236-4395-BE5D-7BF25F685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B0E17-60ED-4CFA-AC4E-7A942E75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60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D5A14-8563-41DC-A3D6-2FC4CAD8D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A8684-FB60-4672-B74D-9647FA2E5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B38BF-79B7-49A1-989E-54E1CC75F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80624-85A2-4D67-842C-6DEC7FFD8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BD992-2657-4B05-9540-45A36B93F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7223A-FCAE-47C0-B9DC-BFA275E10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445B-A7A5-4523-A7E8-BED2A080C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D6F5-AC51-41DF-8F88-8A3F0D3D1E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1ED57-6F65-477A-B661-42C29331D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DBD51-05B1-439C-A5D2-D593606DF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E033E-4978-4852-B25D-5AD3393F4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B5730E-20D8-48CE-87ED-49DD1CC18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99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6B545D-33B1-422A-AEDF-D81B528C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8F10D-5E65-49C9-AFB4-B404625D4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ABFE3-7563-4DE2-A893-0DDA51810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86B94-E6B2-460C-B7B6-F4AE1266136D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D59FB-32FE-4F57-A587-C7CAF5A4F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4F029-E738-46A3-B057-1FF57C3B7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24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F1C12-A5CB-4255-85CF-4285E541E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553064"/>
            <a:ext cx="9144000" cy="1474686"/>
          </a:xfrm>
        </p:spPr>
        <p:txBody>
          <a:bodyPr/>
          <a:lstStyle/>
          <a:p>
            <a:r>
              <a:rPr lang="en-GB" dirty="0"/>
              <a:t>Digital Preservation is…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2BEAB9-B3F3-46BB-8323-E07DAA9D80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39" y="2439913"/>
            <a:ext cx="7435121" cy="407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1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1D56-0106-4BD3-9BE5-5C6364A6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Taking Action…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DF6F0-B3C7-4D34-B86A-F6E9E1067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54877" cy="4351338"/>
          </a:xfrm>
        </p:spPr>
        <p:txBody>
          <a:bodyPr/>
          <a:lstStyle/>
          <a:p>
            <a:pPr lvl="0"/>
            <a:r>
              <a:rPr lang="en-GB" dirty="0"/>
              <a:t>Planning and developing strategy and policy </a:t>
            </a:r>
          </a:p>
          <a:p>
            <a:pPr lvl="0"/>
            <a:r>
              <a:rPr lang="en-GB" dirty="0"/>
              <a:t>Monitoring, planning, administering and managing digital materials, systems and workflows</a:t>
            </a:r>
          </a:p>
          <a:p>
            <a:pPr lvl="0"/>
            <a:r>
              <a:rPr lang="en-GB" dirty="0"/>
              <a:t>Assigning the appropriate level of preservation activity for a given set of digital materials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D5E6D2-A9EA-433A-994C-10B060636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39" y="685989"/>
            <a:ext cx="3076655" cy="54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29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19690-EC5A-4994-899B-912FE8F9B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Understanding Digital Materials…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06C21-568E-41B5-AAF3-9D44077AC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6417" y="1825625"/>
            <a:ext cx="7000154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Knowing what we have and capturing necessary documentation and metadata</a:t>
            </a:r>
          </a:p>
          <a:p>
            <a:pPr lvl="0"/>
            <a:r>
              <a:rPr lang="en-GB" dirty="0"/>
              <a:t>Ensuring continued integrity and authenticity </a:t>
            </a:r>
          </a:p>
          <a:p>
            <a:pPr lvl="0"/>
            <a:r>
              <a:rPr lang="en-GB" dirty="0"/>
              <a:t>Only keeping what we need through careful and informed appraisal and selection</a:t>
            </a:r>
          </a:p>
          <a:p>
            <a:pPr lvl="0"/>
            <a:r>
              <a:rPr lang="en-GB" dirty="0"/>
              <a:t>Using appropriate standards to make digital materials more robust and resilient</a:t>
            </a:r>
          </a:p>
          <a:p>
            <a:pPr lvl="0"/>
            <a:r>
              <a:rPr lang="en-GB" dirty="0"/>
              <a:t>Adding value to the organisation’s digital materials over time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703EAE-D426-4AC3-98FF-9AEB4314F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71" y="1825625"/>
            <a:ext cx="456994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40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0FEE2-40A9-4431-BE54-2C9844B39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Responding to Change…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1AFA3-3DFC-47BE-BC44-DA78CCEDC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882" y="1794889"/>
            <a:ext cx="7107731" cy="475190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Keeping up with the shifting technological landscape, </a:t>
            </a:r>
          </a:p>
          <a:p>
            <a:pPr lvl="0"/>
            <a:r>
              <a:rPr lang="en-GB" dirty="0"/>
              <a:t>Ongoing liaison with data creators, data users, solution providers, IT departments, records managers, marketing teams, policy makers and more</a:t>
            </a:r>
          </a:p>
          <a:p>
            <a:pPr lvl="0"/>
            <a:r>
              <a:rPr lang="en-GB" dirty="0"/>
              <a:t>Supporting the needs of users through access and training</a:t>
            </a:r>
          </a:p>
          <a:p>
            <a:r>
              <a:rPr lang="en-GB" dirty="0"/>
              <a:t>Enacting cross-organisational business change, so that digital preservation becomes business as usual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2CE5D3-460E-4780-AED6-6076DBEB9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000" y="1283100"/>
            <a:ext cx="4313318" cy="52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7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A31C7-3E51-451E-8240-CC86ED536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Preservation Is More Than…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90553-ABC3-45A4-949B-73AC5F57B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032" y="1690687"/>
            <a:ext cx="6479458" cy="4717607"/>
          </a:xfrm>
        </p:spPr>
        <p:txBody>
          <a:bodyPr>
            <a:normAutofit/>
          </a:bodyPr>
          <a:lstStyle/>
          <a:p>
            <a:pPr lvl="0"/>
            <a:r>
              <a:rPr lang="en-GB" sz="3200" dirty="0"/>
              <a:t>Digitization, backing up, storage, public access and discovery.</a:t>
            </a:r>
          </a:p>
          <a:p>
            <a:pPr lvl="0"/>
            <a:r>
              <a:rPr lang="en-GB" sz="3200" dirty="0"/>
              <a:t>Buying an off-the-shelf product and considering it ‘done’</a:t>
            </a:r>
          </a:p>
          <a:p>
            <a:pPr lvl="0"/>
            <a:r>
              <a:rPr lang="en-GB" sz="3200" dirty="0"/>
              <a:t>A technical problem, it is also a cultural one</a:t>
            </a:r>
          </a:p>
          <a:p>
            <a:pPr lvl="0"/>
            <a:r>
              <a:rPr lang="en-GB" sz="3200" dirty="0"/>
              <a:t>A fashionable trend, it’s a continuing change for all organisations.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34F60A-18CB-445E-853E-C7B8A09F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77" y="1454046"/>
            <a:ext cx="2702317" cy="495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0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9191-E445-4BB5-B422-AE75AE7D3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[Insert Sector]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550FF-EFB3-457E-8DF7-14775A285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06845" cy="4351338"/>
          </a:xfrm>
        </p:spPr>
        <p:txBody>
          <a:bodyPr/>
          <a:lstStyle/>
          <a:p>
            <a:r>
              <a:rPr lang="en-GB" dirty="0"/>
              <a:t>[Add Sector Specific Issues]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C91A48-80D6-4922-8B48-1BF2602EC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629" y="531658"/>
            <a:ext cx="4994465" cy="579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30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B1410-48B3-4DD5-9E1A-E20616C27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Ultimately….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9612D-0C7F-4F07-B469-A2F0AE21A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3778" y="1825625"/>
            <a:ext cx="6290021" cy="4351338"/>
          </a:xfrm>
        </p:spPr>
        <p:txBody>
          <a:bodyPr/>
          <a:lstStyle/>
          <a:p>
            <a:pPr lvl="0"/>
            <a:r>
              <a:rPr lang="en-GB" sz="3200" dirty="0"/>
              <a:t>Essential infrastructure for any organisation – like the power grid or plumbing</a:t>
            </a:r>
          </a:p>
          <a:p>
            <a:pPr lvl="0"/>
            <a:r>
              <a:rPr lang="en-GB" sz="3200" dirty="0"/>
              <a:t>Necessary to secure our digital legacy</a:t>
            </a:r>
          </a:p>
          <a:p>
            <a:pPr lvl="0"/>
            <a:r>
              <a:rPr lang="en-GB" sz="3200" dirty="0"/>
              <a:t>Should be a primary concern for all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95E9B6-DD5D-40B2-A538-921A479CA5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82" y="1590595"/>
            <a:ext cx="47356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8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238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Digital Preservation is…</vt:lpstr>
      <vt:lpstr>Taking Action…</vt:lpstr>
      <vt:lpstr>Understanding Digital Materials…</vt:lpstr>
      <vt:lpstr>Responding to Change…</vt:lpstr>
      <vt:lpstr>Digital Preservation Is More Than…</vt:lpstr>
      <vt:lpstr>For [Insert Sector]</vt:lpstr>
      <vt:lpstr>Ultimately….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Preservation is…</dc:title>
  <dc:creator>Sharon McMeekin</dc:creator>
  <cp:lastModifiedBy>Sharon McMeekin</cp:lastModifiedBy>
  <cp:revision>6</cp:revision>
  <dcterms:created xsi:type="dcterms:W3CDTF">2018-11-13T15:57:58Z</dcterms:created>
  <dcterms:modified xsi:type="dcterms:W3CDTF">2018-11-14T12:58:44Z</dcterms:modified>
</cp:coreProperties>
</file>