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3" r:id="rId3"/>
  </p:sldMasterIdLst>
  <p:notesMasterIdLst>
    <p:notesMasterId r:id="rId13"/>
  </p:notesMasterIdLst>
  <p:sldIdLst>
    <p:sldId id="256" r:id="rId4"/>
    <p:sldId id="264" r:id="rId5"/>
    <p:sldId id="1014" r:id="rId6"/>
    <p:sldId id="1015" r:id="rId7"/>
    <p:sldId id="1012" r:id="rId8"/>
    <p:sldId id="1016" r:id="rId9"/>
    <p:sldId id="1017" r:id="rId10"/>
    <p:sldId id="1018" r:id="rId11"/>
    <p:sldId id="261" r:id="rId12"/>
  </p:sldIdLst>
  <p:sldSz cx="13320713" cy="7559675"/>
  <p:notesSz cx="7559675" cy="10691813"/>
  <p:defaultTextStyle>
    <a:defPPr>
      <a:defRPr lang="en-US"/>
    </a:defPPr>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Arial Unicode MS" charset="0"/>
      </a:defRPr>
    </a:lvl5pPr>
    <a:lvl6pPr marL="2286000" algn="l" defTabSz="914400" rtl="0" eaLnBrk="1" latinLnBrk="0" hangingPunct="1">
      <a:defRPr kern="1200">
        <a:solidFill>
          <a:schemeClr val="tx1"/>
        </a:solidFill>
        <a:latin typeface="Arial" panose="020B0604020202020204" pitchFamily="34" charset="0"/>
        <a:ea typeface="+mn-ea"/>
        <a:cs typeface="Arial Unicode MS" charset="0"/>
      </a:defRPr>
    </a:lvl6pPr>
    <a:lvl7pPr marL="2743200" algn="l" defTabSz="914400" rtl="0" eaLnBrk="1" latinLnBrk="0" hangingPunct="1">
      <a:defRPr kern="1200">
        <a:solidFill>
          <a:schemeClr val="tx1"/>
        </a:solidFill>
        <a:latin typeface="Arial" panose="020B0604020202020204" pitchFamily="34" charset="0"/>
        <a:ea typeface="+mn-ea"/>
        <a:cs typeface="Arial Unicode MS" charset="0"/>
      </a:defRPr>
    </a:lvl7pPr>
    <a:lvl8pPr marL="3200400" algn="l" defTabSz="914400" rtl="0" eaLnBrk="1" latinLnBrk="0" hangingPunct="1">
      <a:defRPr kern="1200">
        <a:solidFill>
          <a:schemeClr val="tx1"/>
        </a:solidFill>
        <a:latin typeface="Arial" panose="020B0604020202020204" pitchFamily="34" charset="0"/>
        <a:ea typeface="+mn-ea"/>
        <a:cs typeface="Arial Unicode MS" charset="0"/>
      </a:defRPr>
    </a:lvl8pPr>
    <a:lvl9pPr marL="3657600" algn="l" defTabSz="914400" rtl="0" eaLnBrk="1" latinLnBrk="0" hangingPunct="1">
      <a:defRPr kern="1200">
        <a:solidFill>
          <a:schemeClr val="tx1"/>
        </a:solidFill>
        <a:latin typeface="Arial" panose="020B0604020202020204" pitchFamily="34" charset="0"/>
        <a:ea typeface="+mn-ea"/>
        <a:cs typeface="Arial Unicode MS"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3333"/>
    <a:srgbClr val="3A6D6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70" d="100"/>
          <a:sy n="70" d="100"/>
        </p:scale>
        <p:origin x="1644" y="66"/>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F422B85F-BD52-51F8-E2A4-FD5857C9A1C4}"/>
              </a:ext>
            </a:extLst>
          </p:cNvPr>
          <p:cNvSpPr>
            <a:spLocks noGrp="1" noRot="1" noChangeAspect="1" noChangeArrowheads="1"/>
          </p:cNvSpPr>
          <p:nvPr>
            <p:ph type="sldImg"/>
          </p:nvPr>
        </p:nvSpPr>
        <p:spPr bwMode="auto">
          <a:xfrm>
            <a:off x="1106488" y="812800"/>
            <a:ext cx="5343525" cy="400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9218" name="Rectangle 2">
            <a:extLst>
              <a:ext uri="{FF2B5EF4-FFF2-40B4-BE49-F238E27FC236}">
                <a16:creationId xmlns:a16="http://schemas.microsoft.com/office/drawing/2014/main" id="{5FA252E1-D2A2-420E-A61F-7BC865FD4741}"/>
              </a:ext>
            </a:extLst>
          </p:cNvPr>
          <p:cNvSpPr>
            <a:spLocks noGrp="1" noChangeArrowheads="1"/>
          </p:cNvSpPr>
          <p:nvPr>
            <p:ph type="body"/>
          </p:nvPr>
        </p:nvSpPr>
        <p:spPr bwMode="auto">
          <a:xfrm>
            <a:off x="755650" y="5078413"/>
            <a:ext cx="6046788" cy="481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en-US"/>
          </a:p>
        </p:txBody>
      </p:sp>
      <p:sp>
        <p:nvSpPr>
          <p:cNvPr id="9219" name="Rectangle 3">
            <a:extLst>
              <a:ext uri="{FF2B5EF4-FFF2-40B4-BE49-F238E27FC236}">
                <a16:creationId xmlns:a16="http://schemas.microsoft.com/office/drawing/2014/main" id="{FBA17B7C-722D-4D5D-2303-21955B49F418}"/>
              </a:ext>
            </a:extLst>
          </p:cNvPr>
          <p:cNvSpPr>
            <a:spLocks noGrp="1" noChangeArrowheads="1"/>
          </p:cNvSpPr>
          <p:nvPr>
            <p:ph type="hdr"/>
          </p:nvPr>
        </p:nvSpPr>
        <p:spPr bwMode="auto">
          <a:xfrm>
            <a:off x="0"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en-GB" altLang="en-US"/>
          </a:p>
        </p:txBody>
      </p:sp>
      <p:sp>
        <p:nvSpPr>
          <p:cNvPr id="9220" name="Rectangle 4">
            <a:extLst>
              <a:ext uri="{FF2B5EF4-FFF2-40B4-BE49-F238E27FC236}">
                <a16:creationId xmlns:a16="http://schemas.microsoft.com/office/drawing/2014/main" id="{D5DE6A77-29C5-0B38-737E-B75D3CFA8F2A}"/>
              </a:ext>
            </a:extLst>
          </p:cNvPr>
          <p:cNvSpPr>
            <a:spLocks noGrp="1" noChangeArrowheads="1"/>
          </p:cNvSpPr>
          <p:nvPr>
            <p:ph type="dt"/>
          </p:nvPr>
        </p:nvSpPr>
        <p:spPr bwMode="auto">
          <a:xfrm>
            <a:off x="4278313"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en-GB" altLang="en-US"/>
          </a:p>
        </p:txBody>
      </p:sp>
      <p:sp>
        <p:nvSpPr>
          <p:cNvPr id="9221" name="Rectangle 5">
            <a:extLst>
              <a:ext uri="{FF2B5EF4-FFF2-40B4-BE49-F238E27FC236}">
                <a16:creationId xmlns:a16="http://schemas.microsoft.com/office/drawing/2014/main" id="{4E0865F3-6413-2CF5-6B93-F46621A575A1}"/>
              </a:ext>
            </a:extLst>
          </p:cNvPr>
          <p:cNvSpPr>
            <a:spLocks noGrp="1" noChangeArrowheads="1"/>
          </p:cNvSpPr>
          <p:nvPr>
            <p:ph type="ftr"/>
          </p:nvPr>
        </p:nvSpPr>
        <p:spPr bwMode="auto">
          <a:xfrm>
            <a:off x="0"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tabLst>
                <a:tab pos="723900" algn="l"/>
                <a:tab pos="1447800" algn="l"/>
                <a:tab pos="2171700" algn="l"/>
                <a:tab pos="2895600" algn="l"/>
              </a:tabLst>
              <a:defRPr sz="1400">
                <a:solidFill>
                  <a:srgbClr val="000000"/>
                </a:solidFill>
                <a:latin typeface="Times New Roman" panose="02020603050405020304" pitchFamily="18" charset="0"/>
              </a:defRPr>
            </a:lvl1pPr>
          </a:lstStyle>
          <a:p>
            <a:endParaRPr lang="en-GB" altLang="en-US"/>
          </a:p>
        </p:txBody>
      </p:sp>
      <p:sp>
        <p:nvSpPr>
          <p:cNvPr id="9222" name="Rectangle 6">
            <a:extLst>
              <a:ext uri="{FF2B5EF4-FFF2-40B4-BE49-F238E27FC236}">
                <a16:creationId xmlns:a16="http://schemas.microsoft.com/office/drawing/2014/main" id="{811E1431-1ABA-B9F6-D58D-593981761470}"/>
              </a:ext>
            </a:extLst>
          </p:cNvPr>
          <p:cNvSpPr>
            <a:spLocks noGrp="1" noChangeArrowheads="1"/>
          </p:cNvSpPr>
          <p:nvPr>
            <p:ph type="sldNum"/>
          </p:nvPr>
        </p:nvSpPr>
        <p:spPr bwMode="auto">
          <a:xfrm>
            <a:off x="4278313"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tabLst>
                <a:tab pos="723900" algn="l"/>
                <a:tab pos="1447800" algn="l"/>
                <a:tab pos="2171700" algn="l"/>
                <a:tab pos="2895600" algn="l"/>
              </a:tabLst>
              <a:defRPr sz="1400">
                <a:solidFill>
                  <a:srgbClr val="000000"/>
                </a:solidFill>
                <a:latin typeface="Times New Roman" panose="02020603050405020304" pitchFamily="18" charset="0"/>
              </a:defRPr>
            </a:lvl1pPr>
          </a:lstStyle>
          <a:p>
            <a:fld id="{3B791A46-4980-4E64-A181-BA050A561971}"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29334E90-59EA-97F2-6578-63571DF86F1A}"/>
              </a:ext>
            </a:extLst>
          </p:cNvPr>
          <p:cNvSpPr>
            <a:spLocks noGrp="1" noChangeArrowheads="1"/>
          </p:cNvSpPr>
          <p:nvPr>
            <p:ph type="sldNum"/>
          </p:nvPr>
        </p:nvSpPr>
        <p:spPr>
          <a:ln/>
        </p:spPr>
        <p:txBody>
          <a:bodyPr/>
          <a:lstStyle/>
          <a:p>
            <a:fld id="{4249B9DE-4838-498B-BD28-2D00D6BE8346}" type="slidenum">
              <a:rPr lang="en-GB" altLang="en-US"/>
              <a:pPr/>
              <a:t>1</a:t>
            </a:fld>
            <a:endParaRPr lang="en-GB" altLang="en-US"/>
          </a:p>
        </p:txBody>
      </p:sp>
      <p:sp>
        <p:nvSpPr>
          <p:cNvPr id="18433" name="Rectangle 1">
            <a:extLst>
              <a:ext uri="{FF2B5EF4-FFF2-40B4-BE49-F238E27FC236}">
                <a16:creationId xmlns:a16="http://schemas.microsoft.com/office/drawing/2014/main" id="{93A96AFB-D8E5-A975-EE5C-D08A9C96B39B}"/>
              </a:ext>
            </a:extLst>
          </p:cNvPr>
          <p:cNvSpPr txBox="1">
            <a:spLocks noGrp="1" noRot="1" noChangeAspect="1" noChangeArrowheads="1"/>
          </p:cNvSpPr>
          <p:nvPr>
            <p:ph type="sldImg"/>
          </p:nvPr>
        </p:nvSpPr>
        <p:spPr bwMode="auto">
          <a:xfrm>
            <a:off x="247650" y="812800"/>
            <a:ext cx="7062788"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a:extLst>
              <a:ext uri="{FF2B5EF4-FFF2-40B4-BE49-F238E27FC236}">
                <a16:creationId xmlns:a16="http://schemas.microsoft.com/office/drawing/2014/main" id="{EEEF1990-72FD-9335-7B16-BAA264D2A95D}"/>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D9BA840-3C03-A2AD-490B-E67B1E3A7C6A}"/>
            </a:ext>
          </a:extLst>
        </p:cNvPr>
        <p:cNvGrpSpPr/>
        <p:nvPr/>
      </p:nvGrpSpPr>
      <p:grpSpPr>
        <a:xfrm>
          <a:off x="0" y="0"/>
          <a:ext cx="0" cy="0"/>
          <a:chOff x="0" y="0"/>
          <a:chExt cx="0" cy="0"/>
        </a:xfrm>
      </p:grpSpPr>
      <p:sp>
        <p:nvSpPr>
          <p:cNvPr id="5" name="Rectangle 6">
            <a:extLst>
              <a:ext uri="{FF2B5EF4-FFF2-40B4-BE49-F238E27FC236}">
                <a16:creationId xmlns:a16="http://schemas.microsoft.com/office/drawing/2014/main" id="{3D14CA0F-D550-0AA8-2D79-E7FA812367C1}"/>
              </a:ext>
            </a:extLst>
          </p:cNvPr>
          <p:cNvSpPr>
            <a:spLocks noGrp="1" noChangeArrowheads="1"/>
          </p:cNvSpPr>
          <p:nvPr>
            <p:ph type="sldNum"/>
          </p:nvPr>
        </p:nvSpPr>
        <p:spPr>
          <a:ln/>
        </p:spPr>
        <p:txBody>
          <a:bodyPr/>
          <a:lstStyle/>
          <a:p>
            <a:fld id="{E422DB5E-11F1-4F6C-8BE2-42B582BF358D}" type="slidenum">
              <a:rPr lang="en-GB" altLang="en-US"/>
              <a:pPr/>
              <a:t>2</a:t>
            </a:fld>
            <a:endParaRPr lang="en-GB" altLang="en-US"/>
          </a:p>
        </p:txBody>
      </p:sp>
      <p:sp>
        <p:nvSpPr>
          <p:cNvPr id="19457" name="Rectangle 1">
            <a:extLst>
              <a:ext uri="{FF2B5EF4-FFF2-40B4-BE49-F238E27FC236}">
                <a16:creationId xmlns:a16="http://schemas.microsoft.com/office/drawing/2014/main" id="{91DEA8B2-B8BA-78A0-2034-C953134FF713}"/>
              </a:ext>
            </a:extLst>
          </p:cNvPr>
          <p:cNvSpPr txBox="1">
            <a:spLocks noGrp="1" noRot="1" noChangeAspect="1" noChangeArrowheads="1"/>
          </p:cNvSpPr>
          <p:nvPr>
            <p:ph type="sldImg"/>
          </p:nvPr>
        </p:nvSpPr>
        <p:spPr bwMode="auto">
          <a:xfrm>
            <a:off x="0" y="812800"/>
            <a:ext cx="1588"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09186C51-CEB8-3A3A-2A0D-5522E1DC97B1}"/>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21510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7388DDCA-C74A-75D9-0DDC-987F5251CFD5}"/>
            </a:ext>
          </a:extLst>
        </p:cNvPr>
        <p:cNvGrpSpPr/>
        <p:nvPr/>
      </p:nvGrpSpPr>
      <p:grpSpPr>
        <a:xfrm>
          <a:off x="0" y="0"/>
          <a:ext cx="0" cy="0"/>
          <a:chOff x="0" y="0"/>
          <a:chExt cx="0" cy="0"/>
        </a:xfrm>
      </p:grpSpPr>
      <p:sp>
        <p:nvSpPr>
          <p:cNvPr id="5" name="Rectangle 6">
            <a:extLst>
              <a:ext uri="{FF2B5EF4-FFF2-40B4-BE49-F238E27FC236}">
                <a16:creationId xmlns:a16="http://schemas.microsoft.com/office/drawing/2014/main" id="{EBFB480D-9258-57FD-A16F-52AEB6180BDF}"/>
              </a:ext>
            </a:extLst>
          </p:cNvPr>
          <p:cNvSpPr>
            <a:spLocks noGrp="1" noChangeArrowheads="1"/>
          </p:cNvSpPr>
          <p:nvPr>
            <p:ph type="sldNum"/>
          </p:nvPr>
        </p:nvSpPr>
        <p:spPr>
          <a:ln/>
        </p:spPr>
        <p:txBody>
          <a:bodyPr/>
          <a:lstStyle/>
          <a:p>
            <a:fld id="{E422DB5E-11F1-4F6C-8BE2-42B582BF358D}" type="slidenum">
              <a:rPr lang="en-GB" altLang="en-US"/>
              <a:pPr/>
              <a:t>3</a:t>
            </a:fld>
            <a:endParaRPr lang="en-GB" altLang="en-US"/>
          </a:p>
        </p:txBody>
      </p:sp>
      <p:sp>
        <p:nvSpPr>
          <p:cNvPr id="19457" name="Rectangle 1">
            <a:extLst>
              <a:ext uri="{FF2B5EF4-FFF2-40B4-BE49-F238E27FC236}">
                <a16:creationId xmlns:a16="http://schemas.microsoft.com/office/drawing/2014/main" id="{671ADD0E-651D-CCBE-DF09-1B9500F0CDDD}"/>
              </a:ext>
            </a:extLst>
          </p:cNvPr>
          <p:cNvSpPr txBox="1">
            <a:spLocks noGrp="1" noRot="1" noChangeAspect="1" noChangeArrowheads="1"/>
          </p:cNvSpPr>
          <p:nvPr>
            <p:ph type="sldImg"/>
          </p:nvPr>
        </p:nvSpPr>
        <p:spPr bwMode="auto">
          <a:xfrm>
            <a:off x="0" y="812800"/>
            <a:ext cx="1588"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3DD2F7DE-D0C4-404C-5743-740D18E9DAAF}"/>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67917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B5810B8-1B50-414B-1524-13FAFB642A9E}"/>
            </a:ext>
          </a:extLst>
        </p:cNvPr>
        <p:cNvGrpSpPr/>
        <p:nvPr/>
      </p:nvGrpSpPr>
      <p:grpSpPr>
        <a:xfrm>
          <a:off x="0" y="0"/>
          <a:ext cx="0" cy="0"/>
          <a:chOff x="0" y="0"/>
          <a:chExt cx="0" cy="0"/>
        </a:xfrm>
      </p:grpSpPr>
      <p:sp>
        <p:nvSpPr>
          <p:cNvPr id="5" name="Rectangle 6">
            <a:extLst>
              <a:ext uri="{FF2B5EF4-FFF2-40B4-BE49-F238E27FC236}">
                <a16:creationId xmlns:a16="http://schemas.microsoft.com/office/drawing/2014/main" id="{B60E85E1-FFAC-B348-0430-9618873B4962}"/>
              </a:ext>
            </a:extLst>
          </p:cNvPr>
          <p:cNvSpPr>
            <a:spLocks noGrp="1" noChangeArrowheads="1"/>
          </p:cNvSpPr>
          <p:nvPr>
            <p:ph type="sldNum"/>
          </p:nvPr>
        </p:nvSpPr>
        <p:spPr>
          <a:ln/>
        </p:spPr>
        <p:txBody>
          <a:bodyPr/>
          <a:lstStyle/>
          <a:p>
            <a:fld id="{E422DB5E-11F1-4F6C-8BE2-42B582BF358D}" type="slidenum">
              <a:rPr lang="en-GB" altLang="en-US"/>
              <a:pPr/>
              <a:t>4</a:t>
            </a:fld>
            <a:endParaRPr lang="en-GB" altLang="en-US"/>
          </a:p>
        </p:txBody>
      </p:sp>
      <p:sp>
        <p:nvSpPr>
          <p:cNvPr id="19457" name="Rectangle 1">
            <a:extLst>
              <a:ext uri="{FF2B5EF4-FFF2-40B4-BE49-F238E27FC236}">
                <a16:creationId xmlns:a16="http://schemas.microsoft.com/office/drawing/2014/main" id="{550FA6F9-3DCD-945A-6DC2-AC5D665F7AFC}"/>
              </a:ext>
            </a:extLst>
          </p:cNvPr>
          <p:cNvSpPr txBox="1">
            <a:spLocks noGrp="1" noRot="1" noChangeAspect="1" noChangeArrowheads="1"/>
          </p:cNvSpPr>
          <p:nvPr>
            <p:ph type="sldImg"/>
          </p:nvPr>
        </p:nvSpPr>
        <p:spPr bwMode="auto">
          <a:xfrm>
            <a:off x="0" y="812800"/>
            <a:ext cx="1588"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22CCADEE-C851-EC48-D3BB-59066BA432A3}"/>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132986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9238" y="812800"/>
            <a:ext cx="7058025" cy="4006850"/>
          </a:xfrm>
        </p:spPr>
      </p:sp>
      <p:sp>
        <p:nvSpPr>
          <p:cNvPr id="3" name="Notes Placeholder 2"/>
          <p:cNvSpPr>
            <a:spLocks noGrp="1"/>
          </p:cNvSpPr>
          <p:nvPr>
            <p:ph type="body" idx="1"/>
          </p:nvPr>
        </p:nvSpPr>
        <p:spPr/>
        <p:txBody>
          <a:bodyPr/>
          <a:lstStyle/>
          <a:p>
            <a:pPr defTabSz="966155"/>
            <a:r>
              <a:rPr lang="en-US" altLang="en-US" dirty="0"/>
              <a:t>This short definition has been broadly accepted, and slightly refined, over the past 20 years.</a:t>
            </a:r>
            <a:endParaRPr lang="en-GB" dirty="0"/>
          </a:p>
        </p:txBody>
      </p:sp>
      <p:sp>
        <p:nvSpPr>
          <p:cNvPr id="4" name="Slide Number Placeholder 3"/>
          <p:cNvSpPr>
            <a:spLocks noGrp="1"/>
          </p:cNvSpPr>
          <p:nvPr>
            <p:ph type="sldNum" sz="quarter" idx="5"/>
          </p:nvPr>
        </p:nvSpPr>
        <p:spPr/>
        <p:txBody>
          <a:bodyPr/>
          <a:lstStyle/>
          <a:p>
            <a:fld id="{C822BBA7-A320-4751-948C-D84ABF78DB37}" type="slidenum">
              <a:rPr lang="en-GB" smtClean="0"/>
              <a:t>5</a:t>
            </a:fld>
            <a:endParaRPr lang="en-GB"/>
          </a:p>
        </p:txBody>
      </p:sp>
    </p:spTree>
    <p:extLst>
      <p:ext uri="{BB962C8B-B14F-4D97-AF65-F5344CB8AC3E}">
        <p14:creationId xmlns:p14="http://schemas.microsoft.com/office/powerpoint/2010/main" val="1782224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952A3571-1DF8-22E0-A504-6B53524F660B}"/>
            </a:ext>
          </a:extLst>
        </p:cNvPr>
        <p:cNvGrpSpPr/>
        <p:nvPr/>
      </p:nvGrpSpPr>
      <p:grpSpPr>
        <a:xfrm>
          <a:off x="0" y="0"/>
          <a:ext cx="0" cy="0"/>
          <a:chOff x="0" y="0"/>
          <a:chExt cx="0" cy="0"/>
        </a:xfrm>
      </p:grpSpPr>
      <p:sp>
        <p:nvSpPr>
          <p:cNvPr id="5" name="Rectangle 6">
            <a:extLst>
              <a:ext uri="{FF2B5EF4-FFF2-40B4-BE49-F238E27FC236}">
                <a16:creationId xmlns:a16="http://schemas.microsoft.com/office/drawing/2014/main" id="{4390B6BF-E105-A820-2904-1ED86AF742C5}"/>
              </a:ext>
            </a:extLst>
          </p:cNvPr>
          <p:cNvSpPr>
            <a:spLocks noGrp="1" noChangeArrowheads="1"/>
          </p:cNvSpPr>
          <p:nvPr>
            <p:ph type="sldNum"/>
          </p:nvPr>
        </p:nvSpPr>
        <p:spPr>
          <a:ln/>
        </p:spPr>
        <p:txBody>
          <a:bodyPr/>
          <a:lstStyle/>
          <a:p>
            <a:fld id="{E422DB5E-11F1-4F6C-8BE2-42B582BF358D}" type="slidenum">
              <a:rPr lang="en-GB" altLang="en-US"/>
              <a:pPr/>
              <a:t>6</a:t>
            </a:fld>
            <a:endParaRPr lang="en-GB" altLang="en-US"/>
          </a:p>
        </p:txBody>
      </p:sp>
      <p:sp>
        <p:nvSpPr>
          <p:cNvPr id="19457" name="Rectangle 1">
            <a:extLst>
              <a:ext uri="{FF2B5EF4-FFF2-40B4-BE49-F238E27FC236}">
                <a16:creationId xmlns:a16="http://schemas.microsoft.com/office/drawing/2014/main" id="{0C06204C-A3EB-146F-7494-54C8B0C68EE8}"/>
              </a:ext>
            </a:extLst>
          </p:cNvPr>
          <p:cNvSpPr txBox="1">
            <a:spLocks noGrp="1" noRot="1" noChangeAspect="1" noChangeArrowheads="1"/>
          </p:cNvSpPr>
          <p:nvPr>
            <p:ph type="sldImg"/>
          </p:nvPr>
        </p:nvSpPr>
        <p:spPr bwMode="auto">
          <a:xfrm>
            <a:off x="0" y="812800"/>
            <a:ext cx="1588"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76C362BB-5B35-B1D2-2F79-28834AD28693}"/>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48898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D658C29-2018-660E-2C14-CFACFA3DF8CE}"/>
            </a:ext>
          </a:extLst>
        </p:cNvPr>
        <p:cNvGrpSpPr/>
        <p:nvPr/>
      </p:nvGrpSpPr>
      <p:grpSpPr>
        <a:xfrm>
          <a:off x="0" y="0"/>
          <a:ext cx="0" cy="0"/>
          <a:chOff x="0" y="0"/>
          <a:chExt cx="0" cy="0"/>
        </a:xfrm>
      </p:grpSpPr>
      <p:sp>
        <p:nvSpPr>
          <p:cNvPr id="5" name="Rectangle 6">
            <a:extLst>
              <a:ext uri="{FF2B5EF4-FFF2-40B4-BE49-F238E27FC236}">
                <a16:creationId xmlns:a16="http://schemas.microsoft.com/office/drawing/2014/main" id="{79D95876-17FF-BE1F-FC0F-CC4C4599DA60}"/>
              </a:ext>
            </a:extLst>
          </p:cNvPr>
          <p:cNvSpPr>
            <a:spLocks noGrp="1" noChangeArrowheads="1"/>
          </p:cNvSpPr>
          <p:nvPr>
            <p:ph type="sldNum"/>
          </p:nvPr>
        </p:nvSpPr>
        <p:spPr>
          <a:ln/>
        </p:spPr>
        <p:txBody>
          <a:bodyPr/>
          <a:lstStyle/>
          <a:p>
            <a:fld id="{E422DB5E-11F1-4F6C-8BE2-42B582BF358D}" type="slidenum">
              <a:rPr lang="en-GB" altLang="en-US"/>
              <a:pPr/>
              <a:t>7</a:t>
            </a:fld>
            <a:endParaRPr lang="en-GB" altLang="en-US"/>
          </a:p>
        </p:txBody>
      </p:sp>
      <p:sp>
        <p:nvSpPr>
          <p:cNvPr id="19457" name="Rectangle 1">
            <a:extLst>
              <a:ext uri="{FF2B5EF4-FFF2-40B4-BE49-F238E27FC236}">
                <a16:creationId xmlns:a16="http://schemas.microsoft.com/office/drawing/2014/main" id="{7285A61C-6951-CBF0-D33B-DFF3AA24F538}"/>
              </a:ext>
            </a:extLst>
          </p:cNvPr>
          <p:cNvSpPr txBox="1">
            <a:spLocks noGrp="1" noRot="1" noChangeAspect="1" noChangeArrowheads="1"/>
          </p:cNvSpPr>
          <p:nvPr>
            <p:ph type="sldImg"/>
          </p:nvPr>
        </p:nvSpPr>
        <p:spPr bwMode="auto">
          <a:xfrm>
            <a:off x="0" y="812800"/>
            <a:ext cx="1588"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318F9C49-0188-6649-C138-05A0F142BDAD}"/>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154149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D961374F-6383-498B-7CB8-7F9D180753EB}"/>
            </a:ext>
          </a:extLst>
        </p:cNvPr>
        <p:cNvGrpSpPr/>
        <p:nvPr/>
      </p:nvGrpSpPr>
      <p:grpSpPr>
        <a:xfrm>
          <a:off x="0" y="0"/>
          <a:ext cx="0" cy="0"/>
          <a:chOff x="0" y="0"/>
          <a:chExt cx="0" cy="0"/>
        </a:xfrm>
      </p:grpSpPr>
      <p:sp>
        <p:nvSpPr>
          <p:cNvPr id="5" name="Rectangle 6">
            <a:extLst>
              <a:ext uri="{FF2B5EF4-FFF2-40B4-BE49-F238E27FC236}">
                <a16:creationId xmlns:a16="http://schemas.microsoft.com/office/drawing/2014/main" id="{342640F4-654C-7BCC-14BF-8B85DF3F454D}"/>
              </a:ext>
            </a:extLst>
          </p:cNvPr>
          <p:cNvSpPr>
            <a:spLocks noGrp="1" noChangeArrowheads="1"/>
          </p:cNvSpPr>
          <p:nvPr>
            <p:ph type="sldNum"/>
          </p:nvPr>
        </p:nvSpPr>
        <p:spPr>
          <a:ln/>
        </p:spPr>
        <p:txBody>
          <a:bodyPr/>
          <a:lstStyle/>
          <a:p>
            <a:fld id="{E422DB5E-11F1-4F6C-8BE2-42B582BF358D}" type="slidenum">
              <a:rPr lang="en-GB" altLang="en-US"/>
              <a:pPr/>
              <a:t>8</a:t>
            </a:fld>
            <a:endParaRPr lang="en-GB" altLang="en-US"/>
          </a:p>
        </p:txBody>
      </p:sp>
      <p:sp>
        <p:nvSpPr>
          <p:cNvPr id="19457" name="Rectangle 1">
            <a:extLst>
              <a:ext uri="{FF2B5EF4-FFF2-40B4-BE49-F238E27FC236}">
                <a16:creationId xmlns:a16="http://schemas.microsoft.com/office/drawing/2014/main" id="{427E80AC-3D4E-93DC-E986-8AC5B2F12FD4}"/>
              </a:ext>
            </a:extLst>
          </p:cNvPr>
          <p:cNvSpPr txBox="1">
            <a:spLocks noGrp="1" noRot="1" noChangeAspect="1" noChangeArrowheads="1"/>
          </p:cNvSpPr>
          <p:nvPr>
            <p:ph type="sldImg"/>
          </p:nvPr>
        </p:nvSpPr>
        <p:spPr bwMode="auto">
          <a:xfrm>
            <a:off x="0" y="812800"/>
            <a:ext cx="1588"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BBA9DAF5-69D3-8F73-35C8-6FC10D967438}"/>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32874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9832B951-2B32-4EAA-83B2-902F248E5E02}"/>
              </a:ext>
            </a:extLst>
          </p:cNvPr>
          <p:cNvSpPr>
            <a:spLocks noGrp="1" noChangeArrowheads="1"/>
          </p:cNvSpPr>
          <p:nvPr>
            <p:ph type="sldNum"/>
          </p:nvPr>
        </p:nvSpPr>
        <p:spPr>
          <a:ln/>
        </p:spPr>
        <p:txBody>
          <a:bodyPr/>
          <a:lstStyle/>
          <a:p>
            <a:fld id="{D3993ACF-7819-4E75-84E4-7B41411F4363}" type="slidenum">
              <a:rPr lang="en-GB" altLang="en-US"/>
              <a:pPr/>
              <a:t>9</a:t>
            </a:fld>
            <a:endParaRPr lang="en-GB" altLang="en-US"/>
          </a:p>
        </p:txBody>
      </p:sp>
      <p:sp>
        <p:nvSpPr>
          <p:cNvPr id="23553" name="Rectangle 1">
            <a:extLst>
              <a:ext uri="{FF2B5EF4-FFF2-40B4-BE49-F238E27FC236}">
                <a16:creationId xmlns:a16="http://schemas.microsoft.com/office/drawing/2014/main" id="{1F5F456E-3B49-CD85-2887-56862070EBA8}"/>
              </a:ext>
            </a:extLst>
          </p:cNvPr>
          <p:cNvSpPr txBox="1">
            <a:spLocks noGrp="1" noRot="1" noChangeAspect="1" noChangeArrowheads="1"/>
          </p:cNvSpPr>
          <p:nvPr>
            <p:ph type="sldImg"/>
          </p:nvPr>
        </p:nvSpPr>
        <p:spPr bwMode="auto">
          <a:xfrm>
            <a:off x="0" y="812800"/>
            <a:ext cx="1588"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3554" name="Rectangle 2">
            <a:extLst>
              <a:ext uri="{FF2B5EF4-FFF2-40B4-BE49-F238E27FC236}">
                <a16:creationId xmlns:a16="http://schemas.microsoft.com/office/drawing/2014/main" id="{F1FB7DC7-5892-CB24-F327-2841D9341FD9}"/>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C6E98-F921-EEC1-EE7F-F835B4BA5A5B}"/>
              </a:ext>
            </a:extLst>
          </p:cNvPr>
          <p:cNvSpPr>
            <a:spLocks noGrp="1"/>
          </p:cNvSpPr>
          <p:nvPr>
            <p:ph type="title"/>
          </p:nvPr>
        </p:nvSpPr>
        <p:spPr/>
        <p:txBody>
          <a:bodyPr/>
          <a:lstStyle>
            <a:lvl1pPr>
              <a:defRPr sz="6000"/>
            </a:lvl1pPr>
          </a:lstStyle>
          <a:p>
            <a:r>
              <a:rPr lang="en-GB"/>
              <a:t>Click to edit Master title style</a:t>
            </a:r>
            <a:endParaRPr lang="en-US" dirty="0"/>
          </a:p>
        </p:txBody>
      </p:sp>
      <p:sp>
        <p:nvSpPr>
          <p:cNvPr id="3" name="Content Placeholder 2">
            <a:extLst>
              <a:ext uri="{FF2B5EF4-FFF2-40B4-BE49-F238E27FC236}">
                <a16:creationId xmlns:a16="http://schemas.microsoft.com/office/drawing/2014/main" id="{211D7FC1-0F6E-D422-A3CB-2718AE79004D}"/>
              </a:ext>
            </a:extLst>
          </p:cNvPr>
          <p:cNvSpPr>
            <a:spLocks noGrp="1"/>
          </p:cNvSpPr>
          <p:nvPr>
            <p:ph idx="1"/>
          </p:nvPr>
        </p:nvSpPr>
        <p:spPr/>
        <p:txBody>
          <a:bodyPr/>
          <a:lstStyle/>
          <a:p>
            <a:pPr lvl="0"/>
            <a:r>
              <a:rPr lang="en-GB"/>
              <a:t>Click to edit Master text styles</a:t>
            </a:r>
          </a:p>
        </p:txBody>
      </p:sp>
      <p:sp>
        <p:nvSpPr>
          <p:cNvPr id="4" name="Date Placeholder 3">
            <a:extLst>
              <a:ext uri="{FF2B5EF4-FFF2-40B4-BE49-F238E27FC236}">
                <a16:creationId xmlns:a16="http://schemas.microsoft.com/office/drawing/2014/main" id="{E5AC9BB8-A9F1-3236-7ECE-538F0B0D6E89}"/>
              </a:ext>
            </a:extLst>
          </p:cNvPr>
          <p:cNvSpPr>
            <a:spLocks noGrp="1"/>
          </p:cNvSpPr>
          <p:nvPr>
            <p:ph type="dt"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A4617138-DEE9-A9C2-8F42-55CEC2BC022F}"/>
              </a:ext>
            </a:extLst>
          </p:cNvPr>
          <p:cNvSpPr>
            <a:spLocks noGrp="1"/>
          </p:cNvSpPr>
          <p:nvPr>
            <p:ph type="ft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070B6E02-A444-DE25-C1FA-1B1B3E661517}"/>
              </a:ext>
            </a:extLst>
          </p:cNvPr>
          <p:cNvSpPr>
            <a:spLocks noGrp="1"/>
          </p:cNvSpPr>
          <p:nvPr>
            <p:ph type="sldNum" idx="12"/>
          </p:nvPr>
        </p:nvSpPr>
        <p:spPr/>
        <p:txBody>
          <a:bodyPr/>
          <a:lstStyle>
            <a:lvl1pPr>
              <a:defRPr/>
            </a:lvl1pPr>
          </a:lstStyle>
          <a:p>
            <a:fld id="{67A06B7D-44E8-4464-9889-6A3A84985DBC}" type="slidenum">
              <a:rPr lang="en-GB" altLang="en-US"/>
              <a:pPr/>
              <a:t>‹#›</a:t>
            </a:fld>
            <a:endParaRPr lang="en-GB" altLang="en-US"/>
          </a:p>
        </p:txBody>
      </p:sp>
    </p:spTree>
    <p:extLst>
      <p:ext uri="{BB962C8B-B14F-4D97-AF65-F5344CB8AC3E}">
        <p14:creationId xmlns:p14="http://schemas.microsoft.com/office/powerpoint/2010/main" val="2856975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F6807-6FC1-2B14-0BBC-0D22EF99B4E1}"/>
              </a:ext>
            </a:extLst>
          </p:cNvPr>
          <p:cNvSpPr>
            <a:spLocks noGrp="1"/>
          </p:cNvSpPr>
          <p:nvPr>
            <p:ph type="title"/>
          </p:nvPr>
        </p:nvSpPr>
        <p:spPr>
          <a:xfrm>
            <a:off x="611685" y="611484"/>
            <a:ext cx="4601665" cy="1657053"/>
          </a:xfrm>
        </p:spPr>
        <p:txBody>
          <a:bodyPr anchor="ct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2F198C7A-22C7-DF2B-84AA-D730EE758926}"/>
              </a:ext>
            </a:extLst>
          </p:cNvPr>
          <p:cNvSpPr>
            <a:spLocks noGrp="1"/>
          </p:cNvSpPr>
          <p:nvPr>
            <p:ph idx="1"/>
          </p:nvPr>
        </p:nvSpPr>
        <p:spPr>
          <a:xfrm>
            <a:off x="5662612" y="611485"/>
            <a:ext cx="6902399" cy="554461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65430A2-65C6-5187-35C9-AE3FD8935BF3}"/>
              </a:ext>
            </a:extLst>
          </p:cNvPr>
          <p:cNvSpPr>
            <a:spLocks noGrp="1"/>
          </p:cNvSpPr>
          <p:nvPr>
            <p:ph type="body" sz="half" idx="2"/>
          </p:nvPr>
        </p:nvSpPr>
        <p:spPr>
          <a:xfrm>
            <a:off x="611685" y="2268538"/>
            <a:ext cx="4601666" cy="38875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E3A8E98-808F-E529-E4F2-D7B1B7304BEB}"/>
              </a:ext>
            </a:extLst>
          </p:cNvPr>
          <p:cNvSpPr>
            <a:spLocks noGrp="1"/>
          </p:cNvSpPr>
          <p:nvPr>
            <p:ph type="dt"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971C2D69-52B8-7136-3B94-3522CA4E8D9A}"/>
              </a:ext>
            </a:extLst>
          </p:cNvPr>
          <p:cNvSpPr>
            <a:spLocks noGrp="1"/>
          </p:cNvSpPr>
          <p:nvPr>
            <p:ph type="ft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3A65C4CB-61DF-7A16-18E5-2DCE864E70EB}"/>
              </a:ext>
            </a:extLst>
          </p:cNvPr>
          <p:cNvSpPr>
            <a:spLocks noGrp="1"/>
          </p:cNvSpPr>
          <p:nvPr>
            <p:ph type="sldNum" idx="12"/>
          </p:nvPr>
        </p:nvSpPr>
        <p:spPr/>
        <p:txBody>
          <a:bodyPr/>
          <a:lstStyle>
            <a:lvl1pPr>
              <a:defRPr/>
            </a:lvl1pPr>
          </a:lstStyle>
          <a:p>
            <a:fld id="{DC781895-750B-4C60-87B2-C14C2548B1C5}" type="slidenum">
              <a:rPr lang="en-GB" altLang="en-US"/>
              <a:pPr/>
              <a:t>‹#›</a:t>
            </a:fld>
            <a:endParaRPr lang="en-GB" altLang="en-US"/>
          </a:p>
        </p:txBody>
      </p:sp>
    </p:spTree>
    <p:extLst>
      <p:ext uri="{BB962C8B-B14F-4D97-AF65-F5344CB8AC3E}">
        <p14:creationId xmlns:p14="http://schemas.microsoft.com/office/powerpoint/2010/main" val="1845672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6B316-4646-8853-00D5-9671ABF833AD}"/>
              </a:ext>
            </a:extLst>
          </p:cNvPr>
          <p:cNvSpPr>
            <a:spLocks noGrp="1"/>
          </p:cNvSpPr>
          <p:nvPr>
            <p:ph type="title"/>
          </p:nvPr>
        </p:nvSpPr>
        <p:spPr>
          <a:xfrm>
            <a:off x="683693" y="503238"/>
            <a:ext cx="4529657" cy="1765300"/>
          </a:xfrm>
        </p:spPr>
        <p:txBody>
          <a:bodyPr anchor="ctr"/>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CEB21E2F-DF1B-3F4F-8969-FD9CDFC38FA8}"/>
              </a:ext>
            </a:extLst>
          </p:cNvPr>
          <p:cNvSpPr>
            <a:spLocks noGrp="1"/>
          </p:cNvSpPr>
          <p:nvPr>
            <p:ph type="pic" idx="1"/>
          </p:nvPr>
        </p:nvSpPr>
        <p:spPr>
          <a:xfrm>
            <a:off x="5662612" y="503238"/>
            <a:ext cx="6902399" cy="56528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9BE919B-7272-FF51-667A-B8BDED873FFB}"/>
              </a:ext>
            </a:extLst>
          </p:cNvPr>
          <p:cNvSpPr>
            <a:spLocks noGrp="1"/>
          </p:cNvSpPr>
          <p:nvPr>
            <p:ph type="body" sz="half" idx="2"/>
          </p:nvPr>
        </p:nvSpPr>
        <p:spPr>
          <a:xfrm>
            <a:off x="683693" y="2268538"/>
            <a:ext cx="4529658" cy="38875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8F6E64-E515-BCBC-DFB9-5EA2A96C1240}"/>
              </a:ext>
            </a:extLst>
          </p:cNvPr>
          <p:cNvSpPr>
            <a:spLocks noGrp="1"/>
          </p:cNvSpPr>
          <p:nvPr>
            <p:ph type="dt"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2EE190D4-583F-9593-5BF7-561156047F4B}"/>
              </a:ext>
            </a:extLst>
          </p:cNvPr>
          <p:cNvSpPr>
            <a:spLocks noGrp="1"/>
          </p:cNvSpPr>
          <p:nvPr>
            <p:ph type="ft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DC5E08EE-4E73-872F-E32F-A6CE05EBFEFD}"/>
              </a:ext>
            </a:extLst>
          </p:cNvPr>
          <p:cNvSpPr>
            <a:spLocks noGrp="1"/>
          </p:cNvSpPr>
          <p:nvPr>
            <p:ph type="sldNum" idx="12"/>
          </p:nvPr>
        </p:nvSpPr>
        <p:spPr/>
        <p:txBody>
          <a:bodyPr/>
          <a:lstStyle>
            <a:lvl1pPr>
              <a:defRPr/>
            </a:lvl1pPr>
          </a:lstStyle>
          <a:p>
            <a:fld id="{A869DA88-88E9-4EEB-9172-39D057F5AD9F}" type="slidenum">
              <a:rPr lang="en-GB" altLang="en-US"/>
              <a:pPr/>
              <a:t>‹#›</a:t>
            </a:fld>
            <a:endParaRPr lang="en-GB" altLang="en-US"/>
          </a:p>
        </p:txBody>
      </p:sp>
    </p:spTree>
    <p:extLst>
      <p:ext uri="{BB962C8B-B14F-4D97-AF65-F5344CB8AC3E}">
        <p14:creationId xmlns:p14="http://schemas.microsoft.com/office/powerpoint/2010/main" val="1268411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8A0A8-97FE-6E1E-0E37-982732F4F44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F869FA-786E-6EC7-1CFD-8525461C81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5F841E-5057-7F68-128B-9186BF8A5FC2}"/>
              </a:ext>
            </a:extLst>
          </p:cNvPr>
          <p:cNvSpPr>
            <a:spLocks noGrp="1"/>
          </p:cNvSpPr>
          <p:nvPr>
            <p:ph type="dt"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E23B7ABD-BBC8-8370-1CC9-8AD60092D702}"/>
              </a:ext>
            </a:extLst>
          </p:cNvPr>
          <p:cNvSpPr>
            <a:spLocks noGrp="1"/>
          </p:cNvSpPr>
          <p:nvPr>
            <p:ph type="ft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AF4D262B-F711-973B-6F69-85A6BAF5A381}"/>
              </a:ext>
            </a:extLst>
          </p:cNvPr>
          <p:cNvSpPr>
            <a:spLocks noGrp="1"/>
          </p:cNvSpPr>
          <p:nvPr>
            <p:ph type="sldNum" idx="12"/>
          </p:nvPr>
        </p:nvSpPr>
        <p:spPr/>
        <p:txBody>
          <a:bodyPr/>
          <a:lstStyle>
            <a:lvl1pPr>
              <a:defRPr/>
            </a:lvl1pPr>
          </a:lstStyle>
          <a:p>
            <a:fld id="{68B771F0-D80C-412D-8095-62474BA8218B}" type="slidenum">
              <a:rPr lang="en-GB" altLang="en-US"/>
              <a:pPr/>
              <a:t>‹#›</a:t>
            </a:fld>
            <a:endParaRPr lang="en-GB" altLang="en-US"/>
          </a:p>
        </p:txBody>
      </p:sp>
    </p:spTree>
    <p:extLst>
      <p:ext uri="{BB962C8B-B14F-4D97-AF65-F5344CB8AC3E}">
        <p14:creationId xmlns:p14="http://schemas.microsoft.com/office/powerpoint/2010/main" val="3715909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6CCB13-9F31-A677-D7A3-9402CBC7B0A6}"/>
              </a:ext>
            </a:extLst>
          </p:cNvPr>
          <p:cNvSpPr>
            <a:spLocks noGrp="1"/>
          </p:cNvSpPr>
          <p:nvPr>
            <p:ph type="title" orient="vert"/>
          </p:nvPr>
        </p:nvSpPr>
        <p:spPr>
          <a:xfrm>
            <a:off x="9972724" y="611485"/>
            <a:ext cx="2509837" cy="528830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57820D-1A57-8E8F-A884-4E1D204B1E5C}"/>
              </a:ext>
            </a:extLst>
          </p:cNvPr>
          <p:cNvSpPr>
            <a:spLocks noGrp="1"/>
          </p:cNvSpPr>
          <p:nvPr>
            <p:ph type="body" orient="vert" idx="1"/>
          </p:nvPr>
        </p:nvSpPr>
        <p:spPr>
          <a:xfrm>
            <a:off x="755700" y="611485"/>
            <a:ext cx="9001000" cy="529401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DAF7046-7782-AD1D-D08E-5D01B26D3FA0}"/>
              </a:ext>
            </a:extLst>
          </p:cNvPr>
          <p:cNvSpPr>
            <a:spLocks noGrp="1"/>
          </p:cNvSpPr>
          <p:nvPr>
            <p:ph type="dt"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9A850CB5-9B7F-89E5-AB6E-E6AEF6096577}"/>
              </a:ext>
            </a:extLst>
          </p:cNvPr>
          <p:cNvSpPr>
            <a:spLocks noGrp="1"/>
          </p:cNvSpPr>
          <p:nvPr>
            <p:ph type="ft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6FCDA2DB-471A-13B3-50B1-4C90F9CC7D6C}"/>
              </a:ext>
            </a:extLst>
          </p:cNvPr>
          <p:cNvSpPr>
            <a:spLocks noGrp="1"/>
          </p:cNvSpPr>
          <p:nvPr>
            <p:ph type="sldNum" idx="12"/>
          </p:nvPr>
        </p:nvSpPr>
        <p:spPr/>
        <p:txBody>
          <a:bodyPr/>
          <a:lstStyle>
            <a:lvl1pPr>
              <a:defRPr/>
            </a:lvl1pPr>
          </a:lstStyle>
          <a:p>
            <a:fld id="{2D9A1B07-D187-463E-ACE5-78DCAEF3E2BE}" type="slidenum">
              <a:rPr lang="en-GB" altLang="en-US"/>
              <a:pPr/>
              <a:t>‹#›</a:t>
            </a:fld>
            <a:endParaRPr lang="en-GB" altLang="en-US"/>
          </a:p>
        </p:txBody>
      </p:sp>
    </p:spTree>
    <p:extLst>
      <p:ext uri="{BB962C8B-B14F-4D97-AF65-F5344CB8AC3E}">
        <p14:creationId xmlns:p14="http://schemas.microsoft.com/office/powerpoint/2010/main" val="3616519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FD03AAB-590B-DBB3-FBEF-B4315B8B4B30}"/>
              </a:ext>
            </a:extLst>
          </p:cNvPr>
          <p:cNvSpPr>
            <a:spLocks noGrp="1"/>
          </p:cNvSpPr>
          <p:nvPr>
            <p:ph type="ctrTitle"/>
          </p:nvPr>
        </p:nvSpPr>
        <p:spPr>
          <a:xfrm>
            <a:off x="1665288" y="1236663"/>
            <a:ext cx="9990137" cy="2632075"/>
          </a:xfrm>
          <a:prstGeom prst="rect">
            <a:avLst/>
          </a:prstGeom>
        </p:spPr>
        <p:txBody>
          <a:bodyPr anchor="ctr"/>
          <a:lstStyle>
            <a:lvl1pPr algn="ctr">
              <a:defRPr sz="5400"/>
            </a:lvl1pPr>
          </a:lstStyle>
          <a:p>
            <a:r>
              <a:rPr lang="en-US" dirty="0"/>
              <a:t>Click to edit Master title style</a:t>
            </a:r>
          </a:p>
        </p:txBody>
      </p:sp>
      <p:sp>
        <p:nvSpPr>
          <p:cNvPr id="8" name="Subtitle 2">
            <a:extLst>
              <a:ext uri="{FF2B5EF4-FFF2-40B4-BE49-F238E27FC236}">
                <a16:creationId xmlns:a16="http://schemas.microsoft.com/office/drawing/2014/main" id="{A11C35F9-11EB-B74A-03F0-52A9EA5332EC}"/>
              </a:ext>
            </a:extLst>
          </p:cNvPr>
          <p:cNvSpPr>
            <a:spLocks noGrp="1"/>
          </p:cNvSpPr>
          <p:nvPr>
            <p:ph type="subTitle" idx="1"/>
          </p:nvPr>
        </p:nvSpPr>
        <p:spPr>
          <a:xfrm>
            <a:off x="1665288" y="3970338"/>
            <a:ext cx="9990137" cy="1825625"/>
          </a:xfrm>
          <a:prstGeom prst="rect">
            <a:avLst/>
          </a:prstGeom>
        </p:spPr>
        <p:txBody>
          <a:bodyPr/>
          <a:lstStyle>
            <a:lvl1pPr marL="0" indent="0" algn="ctr">
              <a:buNone/>
              <a:defRPr sz="4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Date Placeholder 3">
            <a:extLst>
              <a:ext uri="{FF2B5EF4-FFF2-40B4-BE49-F238E27FC236}">
                <a16:creationId xmlns:a16="http://schemas.microsoft.com/office/drawing/2014/main" id="{01AB8D0C-9430-86E5-EBF6-C6C992A6B742}"/>
              </a:ext>
            </a:extLst>
          </p:cNvPr>
          <p:cNvSpPr>
            <a:spLocks noGrp="1"/>
          </p:cNvSpPr>
          <p:nvPr>
            <p:ph type="dt" idx="10"/>
          </p:nvPr>
        </p:nvSpPr>
        <p:spPr>
          <a:xfrm>
            <a:off x="502878" y="6300117"/>
            <a:ext cx="2598738" cy="369887"/>
          </a:xfrm>
          <a:prstGeom prst="rect">
            <a:avLst/>
          </a:prstGeom>
        </p:spPr>
        <p:txBody>
          <a:bodyPr/>
          <a:lstStyle>
            <a:lvl1pPr>
              <a:defRPr/>
            </a:lvl1pPr>
          </a:lstStyle>
          <a:p>
            <a:endParaRPr lang="en-GB" altLang="en-US"/>
          </a:p>
        </p:txBody>
      </p:sp>
      <p:sp>
        <p:nvSpPr>
          <p:cNvPr id="10" name="Footer Placeholder 4">
            <a:extLst>
              <a:ext uri="{FF2B5EF4-FFF2-40B4-BE49-F238E27FC236}">
                <a16:creationId xmlns:a16="http://schemas.microsoft.com/office/drawing/2014/main" id="{03448987-A550-4D40-781F-460B083F813A}"/>
              </a:ext>
            </a:extLst>
          </p:cNvPr>
          <p:cNvSpPr>
            <a:spLocks noGrp="1"/>
          </p:cNvSpPr>
          <p:nvPr>
            <p:ph type="ftr" idx="11"/>
          </p:nvPr>
        </p:nvSpPr>
        <p:spPr>
          <a:xfrm>
            <a:off x="4891881" y="6298897"/>
            <a:ext cx="3535362" cy="369887"/>
          </a:xfrm>
          <a:prstGeom prst="rect">
            <a:avLst/>
          </a:prstGeom>
        </p:spPr>
        <p:txBody>
          <a:bodyPr/>
          <a:lstStyle>
            <a:lvl1pPr>
              <a:defRPr/>
            </a:lvl1pPr>
          </a:lstStyle>
          <a:p>
            <a:endParaRPr lang="en-GB" altLang="en-US"/>
          </a:p>
        </p:txBody>
      </p:sp>
      <p:sp>
        <p:nvSpPr>
          <p:cNvPr id="11" name="Slide Number Placeholder 5">
            <a:extLst>
              <a:ext uri="{FF2B5EF4-FFF2-40B4-BE49-F238E27FC236}">
                <a16:creationId xmlns:a16="http://schemas.microsoft.com/office/drawing/2014/main" id="{C68A6CB6-C46A-09E1-5602-3222D44A68C2}"/>
              </a:ext>
            </a:extLst>
          </p:cNvPr>
          <p:cNvSpPr>
            <a:spLocks noGrp="1"/>
          </p:cNvSpPr>
          <p:nvPr>
            <p:ph type="sldNum" idx="12"/>
          </p:nvPr>
        </p:nvSpPr>
        <p:spPr>
          <a:xfrm>
            <a:off x="10217508" y="6298897"/>
            <a:ext cx="2598737" cy="369887"/>
          </a:xfrm>
          <a:prstGeom prst="rect">
            <a:avLst/>
          </a:prstGeom>
        </p:spPr>
        <p:txBody>
          <a:bodyPr/>
          <a:lstStyle>
            <a:lvl1pPr>
              <a:defRPr/>
            </a:lvl1pPr>
          </a:lstStyle>
          <a:p>
            <a:fld id="{8BC72BEF-2BC5-4AF3-B1B9-B9FE501A5184}" type="slidenum">
              <a:rPr lang="en-GB" altLang="en-US"/>
              <a:pPr/>
              <a:t>‹#›</a:t>
            </a:fld>
            <a:endParaRPr lang="en-GB" altLang="en-US"/>
          </a:p>
        </p:txBody>
      </p:sp>
    </p:spTree>
    <p:extLst>
      <p:ext uri="{BB962C8B-B14F-4D97-AF65-F5344CB8AC3E}">
        <p14:creationId xmlns:p14="http://schemas.microsoft.com/office/powerpoint/2010/main" val="1659711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50EB910-8CFB-EBE3-8960-DC592C1DAF9A}"/>
              </a:ext>
            </a:extLst>
          </p:cNvPr>
          <p:cNvSpPr>
            <a:spLocks noGrp="1"/>
          </p:cNvSpPr>
          <p:nvPr>
            <p:ph type="title"/>
          </p:nvPr>
        </p:nvSpPr>
        <p:spPr>
          <a:xfrm>
            <a:off x="906132" y="889671"/>
            <a:ext cx="11488737" cy="3144837"/>
          </a:xfrm>
        </p:spPr>
        <p:txBody>
          <a:bodyPr anchor="ctr"/>
          <a:lstStyle>
            <a:lvl1pPr>
              <a:defRPr sz="6000"/>
            </a:lvl1pPr>
          </a:lstStyle>
          <a:p>
            <a:r>
              <a:rPr lang="en-US" dirty="0"/>
              <a:t>Click to edit Master title style</a:t>
            </a:r>
          </a:p>
        </p:txBody>
      </p:sp>
      <p:sp>
        <p:nvSpPr>
          <p:cNvPr id="8" name="Text Placeholder 2">
            <a:extLst>
              <a:ext uri="{FF2B5EF4-FFF2-40B4-BE49-F238E27FC236}">
                <a16:creationId xmlns:a16="http://schemas.microsoft.com/office/drawing/2014/main" id="{EDCB30D0-4D4E-99CF-5EB8-379DB9718D3F}"/>
              </a:ext>
            </a:extLst>
          </p:cNvPr>
          <p:cNvSpPr>
            <a:spLocks noGrp="1"/>
          </p:cNvSpPr>
          <p:nvPr>
            <p:ph type="body" idx="1"/>
          </p:nvPr>
        </p:nvSpPr>
        <p:spPr>
          <a:xfrm>
            <a:off x="906132" y="4139877"/>
            <a:ext cx="11488737" cy="1652587"/>
          </a:xfrm>
        </p:spPr>
        <p:txBody>
          <a:bodyPr/>
          <a:lstStyle>
            <a:lvl1pPr marL="0" indent="0" algn="ctr">
              <a:buNone/>
              <a:defRPr sz="28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dirty="0"/>
              <a:t>Click to edit Master text styles</a:t>
            </a:r>
          </a:p>
        </p:txBody>
      </p:sp>
      <p:sp>
        <p:nvSpPr>
          <p:cNvPr id="9" name="Date Placeholder 3">
            <a:extLst>
              <a:ext uri="{FF2B5EF4-FFF2-40B4-BE49-F238E27FC236}">
                <a16:creationId xmlns:a16="http://schemas.microsoft.com/office/drawing/2014/main" id="{19F3DDBF-AB44-7825-8B73-A8340C50BD09}"/>
              </a:ext>
            </a:extLst>
          </p:cNvPr>
          <p:cNvSpPr>
            <a:spLocks noGrp="1"/>
          </p:cNvSpPr>
          <p:nvPr>
            <p:ph type="dt" idx="10"/>
          </p:nvPr>
        </p:nvSpPr>
        <p:spPr>
          <a:xfrm>
            <a:off x="502878" y="6300117"/>
            <a:ext cx="2598738" cy="369887"/>
          </a:xfrm>
        </p:spPr>
        <p:txBody>
          <a:bodyPr/>
          <a:lstStyle>
            <a:lvl1pPr>
              <a:defRPr/>
            </a:lvl1pPr>
          </a:lstStyle>
          <a:p>
            <a:endParaRPr lang="en-GB" altLang="en-US"/>
          </a:p>
        </p:txBody>
      </p:sp>
      <p:sp>
        <p:nvSpPr>
          <p:cNvPr id="10" name="Footer Placeholder 4">
            <a:extLst>
              <a:ext uri="{FF2B5EF4-FFF2-40B4-BE49-F238E27FC236}">
                <a16:creationId xmlns:a16="http://schemas.microsoft.com/office/drawing/2014/main" id="{C5687A2B-4BAE-7AB6-1292-DF87237CCD67}"/>
              </a:ext>
            </a:extLst>
          </p:cNvPr>
          <p:cNvSpPr>
            <a:spLocks noGrp="1"/>
          </p:cNvSpPr>
          <p:nvPr>
            <p:ph type="ftr" idx="11"/>
          </p:nvPr>
        </p:nvSpPr>
        <p:spPr>
          <a:xfrm>
            <a:off x="4891881" y="6298897"/>
            <a:ext cx="3535362" cy="369887"/>
          </a:xfrm>
        </p:spPr>
        <p:txBody>
          <a:bodyPr/>
          <a:lstStyle>
            <a:lvl1pPr>
              <a:defRPr/>
            </a:lvl1pPr>
          </a:lstStyle>
          <a:p>
            <a:endParaRPr lang="en-GB" altLang="en-US"/>
          </a:p>
        </p:txBody>
      </p:sp>
      <p:sp>
        <p:nvSpPr>
          <p:cNvPr id="11" name="Slide Number Placeholder 5">
            <a:extLst>
              <a:ext uri="{FF2B5EF4-FFF2-40B4-BE49-F238E27FC236}">
                <a16:creationId xmlns:a16="http://schemas.microsoft.com/office/drawing/2014/main" id="{38854697-2C77-5EE5-9954-0113A04FD35C}"/>
              </a:ext>
            </a:extLst>
          </p:cNvPr>
          <p:cNvSpPr>
            <a:spLocks noGrp="1"/>
          </p:cNvSpPr>
          <p:nvPr>
            <p:ph type="sldNum" idx="12"/>
          </p:nvPr>
        </p:nvSpPr>
        <p:spPr>
          <a:xfrm>
            <a:off x="10217508" y="6298897"/>
            <a:ext cx="2598737" cy="369887"/>
          </a:xfrm>
        </p:spPr>
        <p:txBody>
          <a:bodyPr/>
          <a:lstStyle>
            <a:lvl1pPr>
              <a:defRPr/>
            </a:lvl1pPr>
          </a:lstStyle>
          <a:p>
            <a:fld id="{F5247FB7-74B9-440B-9011-2532EC81BA0A}" type="slidenum">
              <a:rPr lang="en-GB" altLang="en-US"/>
              <a:pPr/>
              <a:t>‹#›</a:t>
            </a:fld>
            <a:endParaRPr lang="en-GB" altLang="en-US"/>
          </a:p>
        </p:txBody>
      </p:sp>
    </p:spTree>
    <p:extLst>
      <p:ext uri="{BB962C8B-B14F-4D97-AF65-F5344CB8AC3E}">
        <p14:creationId xmlns:p14="http://schemas.microsoft.com/office/powerpoint/2010/main" val="801802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9A74F325-DD79-1B7A-40CA-A672BCE00FF7}"/>
              </a:ext>
            </a:extLst>
          </p:cNvPr>
          <p:cNvSpPr>
            <a:spLocks noGrp="1"/>
          </p:cNvSpPr>
          <p:nvPr>
            <p:ph type="title"/>
          </p:nvPr>
        </p:nvSpPr>
        <p:spPr>
          <a:xfrm>
            <a:off x="1638300" y="611485"/>
            <a:ext cx="10042525" cy="900113"/>
          </a:xfrm>
        </p:spPr>
        <p:txBody>
          <a:bodyPr/>
          <a:lstStyle/>
          <a:p>
            <a:r>
              <a:rPr lang="en-US"/>
              <a:t>Click to edit Master title style</a:t>
            </a:r>
          </a:p>
        </p:txBody>
      </p:sp>
      <p:sp>
        <p:nvSpPr>
          <p:cNvPr id="8" name="Content Placeholder 2">
            <a:extLst>
              <a:ext uri="{FF2B5EF4-FFF2-40B4-BE49-F238E27FC236}">
                <a16:creationId xmlns:a16="http://schemas.microsoft.com/office/drawing/2014/main" id="{82F21E5B-8725-1D37-719A-AD4335522F2A}"/>
              </a:ext>
            </a:extLst>
          </p:cNvPr>
          <p:cNvSpPr>
            <a:spLocks noGrp="1"/>
          </p:cNvSpPr>
          <p:nvPr>
            <p:ph idx="1"/>
          </p:nvPr>
        </p:nvSpPr>
        <p:spPr>
          <a:xfrm>
            <a:off x="502878" y="1691605"/>
            <a:ext cx="12313368" cy="44644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14">
            <a:extLst>
              <a:ext uri="{FF2B5EF4-FFF2-40B4-BE49-F238E27FC236}">
                <a16:creationId xmlns:a16="http://schemas.microsoft.com/office/drawing/2014/main" id="{F0FD39D5-A8F0-94F9-BEC0-0C7A19C4A97C}"/>
              </a:ext>
            </a:extLst>
          </p:cNvPr>
          <p:cNvSpPr>
            <a:spLocks noGrp="1"/>
          </p:cNvSpPr>
          <p:nvPr>
            <p:ph type="dt" idx="10"/>
          </p:nvPr>
        </p:nvSpPr>
        <p:spPr>
          <a:xfrm>
            <a:off x="502878" y="6300117"/>
            <a:ext cx="2598738" cy="369887"/>
          </a:xfrm>
        </p:spPr>
        <p:txBody>
          <a:bodyPr/>
          <a:lstStyle/>
          <a:p>
            <a:endParaRPr lang="en-GB" altLang="en-US" dirty="0"/>
          </a:p>
        </p:txBody>
      </p:sp>
      <p:sp>
        <p:nvSpPr>
          <p:cNvPr id="10" name="Footer Placeholder 15">
            <a:extLst>
              <a:ext uri="{FF2B5EF4-FFF2-40B4-BE49-F238E27FC236}">
                <a16:creationId xmlns:a16="http://schemas.microsoft.com/office/drawing/2014/main" id="{09213DDE-EB59-3664-38B3-AD57AF90B575}"/>
              </a:ext>
            </a:extLst>
          </p:cNvPr>
          <p:cNvSpPr>
            <a:spLocks noGrp="1"/>
          </p:cNvSpPr>
          <p:nvPr>
            <p:ph type="ftr" idx="11"/>
          </p:nvPr>
        </p:nvSpPr>
        <p:spPr>
          <a:xfrm>
            <a:off x="4891881" y="6298897"/>
            <a:ext cx="3535362" cy="369887"/>
          </a:xfrm>
        </p:spPr>
        <p:txBody>
          <a:bodyPr/>
          <a:lstStyle/>
          <a:p>
            <a:endParaRPr lang="en-GB" altLang="en-US" dirty="0"/>
          </a:p>
        </p:txBody>
      </p:sp>
      <p:sp>
        <p:nvSpPr>
          <p:cNvPr id="11" name="Slide Number Placeholder 16">
            <a:extLst>
              <a:ext uri="{FF2B5EF4-FFF2-40B4-BE49-F238E27FC236}">
                <a16:creationId xmlns:a16="http://schemas.microsoft.com/office/drawing/2014/main" id="{E7DE1A06-1D4A-5F55-03E7-52292260D6DC}"/>
              </a:ext>
            </a:extLst>
          </p:cNvPr>
          <p:cNvSpPr>
            <a:spLocks noGrp="1"/>
          </p:cNvSpPr>
          <p:nvPr>
            <p:ph type="sldNum" idx="12"/>
          </p:nvPr>
        </p:nvSpPr>
        <p:spPr>
          <a:xfrm>
            <a:off x="10217508" y="6298897"/>
            <a:ext cx="2598737" cy="369887"/>
          </a:xfrm>
        </p:spPr>
        <p:txBody>
          <a:bodyPr/>
          <a:lstStyle/>
          <a:p>
            <a:fld id="{3FD6A0F7-BDC5-4E15-B6C0-E48ACCD036F2}" type="slidenum">
              <a:rPr lang="en-GB" altLang="en-US" smtClean="0"/>
              <a:pPr/>
              <a:t>‹#›</a:t>
            </a:fld>
            <a:endParaRPr lang="en-GB" altLang="en-US"/>
          </a:p>
        </p:txBody>
      </p:sp>
    </p:spTree>
    <p:extLst>
      <p:ext uri="{BB962C8B-B14F-4D97-AF65-F5344CB8AC3E}">
        <p14:creationId xmlns:p14="http://schemas.microsoft.com/office/powerpoint/2010/main" val="39850871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82F21E5B-8725-1D37-719A-AD4335522F2A}"/>
              </a:ext>
            </a:extLst>
          </p:cNvPr>
          <p:cNvSpPr>
            <a:spLocks noGrp="1"/>
          </p:cNvSpPr>
          <p:nvPr>
            <p:ph idx="1" hasCustomPrompt="1"/>
          </p:nvPr>
        </p:nvSpPr>
        <p:spPr>
          <a:xfrm>
            <a:off x="502878" y="1187549"/>
            <a:ext cx="12313368" cy="4968552"/>
          </a:xfrm>
        </p:spPr>
        <p:txBody>
          <a:bodyPr anchor="ctr"/>
          <a:lstStyle>
            <a:lvl1pPr marL="0" indent="0" algn="ctr">
              <a:buNone/>
              <a:defRPr sz="3600"/>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GB" dirty="0"/>
              <a:t>Click to edit content text format </a:t>
            </a:r>
            <a:endParaRPr lang="en-US" dirty="0"/>
          </a:p>
        </p:txBody>
      </p:sp>
      <p:sp>
        <p:nvSpPr>
          <p:cNvPr id="9" name="Date Placeholder 14">
            <a:extLst>
              <a:ext uri="{FF2B5EF4-FFF2-40B4-BE49-F238E27FC236}">
                <a16:creationId xmlns:a16="http://schemas.microsoft.com/office/drawing/2014/main" id="{F0FD39D5-A8F0-94F9-BEC0-0C7A19C4A97C}"/>
              </a:ext>
            </a:extLst>
          </p:cNvPr>
          <p:cNvSpPr>
            <a:spLocks noGrp="1"/>
          </p:cNvSpPr>
          <p:nvPr>
            <p:ph type="dt" idx="10"/>
          </p:nvPr>
        </p:nvSpPr>
        <p:spPr>
          <a:xfrm>
            <a:off x="502878" y="6300117"/>
            <a:ext cx="2598738" cy="369887"/>
          </a:xfrm>
        </p:spPr>
        <p:txBody>
          <a:bodyPr/>
          <a:lstStyle/>
          <a:p>
            <a:endParaRPr lang="en-GB" altLang="en-US" dirty="0"/>
          </a:p>
        </p:txBody>
      </p:sp>
      <p:sp>
        <p:nvSpPr>
          <p:cNvPr id="10" name="Footer Placeholder 15">
            <a:extLst>
              <a:ext uri="{FF2B5EF4-FFF2-40B4-BE49-F238E27FC236}">
                <a16:creationId xmlns:a16="http://schemas.microsoft.com/office/drawing/2014/main" id="{09213DDE-EB59-3664-38B3-AD57AF90B575}"/>
              </a:ext>
            </a:extLst>
          </p:cNvPr>
          <p:cNvSpPr>
            <a:spLocks noGrp="1"/>
          </p:cNvSpPr>
          <p:nvPr>
            <p:ph type="ftr" idx="11"/>
          </p:nvPr>
        </p:nvSpPr>
        <p:spPr>
          <a:xfrm>
            <a:off x="4891881" y="6298897"/>
            <a:ext cx="3535362" cy="369887"/>
          </a:xfrm>
        </p:spPr>
        <p:txBody>
          <a:bodyPr/>
          <a:lstStyle/>
          <a:p>
            <a:endParaRPr lang="en-GB" altLang="en-US" dirty="0"/>
          </a:p>
        </p:txBody>
      </p:sp>
      <p:sp>
        <p:nvSpPr>
          <p:cNvPr id="11" name="Slide Number Placeholder 16">
            <a:extLst>
              <a:ext uri="{FF2B5EF4-FFF2-40B4-BE49-F238E27FC236}">
                <a16:creationId xmlns:a16="http://schemas.microsoft.com/office/drawing/2014/main" id="{E7DE1A06-1D4A-5F55-03E7-52292260D6DC}"/>
              </a:ext>
            </a:extLst>
          </p:cNvPr>
          <p:cNvSpPr>
            <a:spLocks noGrp="1"/>
          </p:cNvSpPr>
          <p:nvPr>
            <p:ph type="sldNum" idx="12"/>
          </p:nvPr>
        </p:nvSpPr>
        <p:spPr>
          <a:xfrm>
            <a:off x="10217508" y="6298897"/>
            <a:ext cx="2598737" cy="369887"/>
          </a:xfrm>
        </p:spPr>
        <p:txBody>
          <a:bodyPr/>
          <a:lstStyle/>
          <a:p>
            <a:fld id="{3FD6A0F7-BDC5-4E15-B6C0-E48ACCD036F2}" type="slidenum">
              <a:rPr lang="en-GB" altLang="en-US" smtClean="0"/>
              <a:pPr/>
              <a:t>‹#›</a:t>
            </a:fld>
            <a:endParaRPr lang="en-GB" altLang="en-US"/>
          </a:p>
        </p:txBody>
      </p:sp>
    </p:spTree>
    <p:extLst>
      <p:ext uri="{BB962C8B-B14F-4D97-AF65-F5344CB8AC3E}">
        <p14:creationId xmlns:p14="http://schemas.microsoft.com/office/powerpoint/2010/main" val="14837248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7B6A314-FD30-D64D-87E3-691BD726D752}"/>
              </a:ext>
            </a:extLst>
          </p:cNvPr>
          <p:cNvSpPr>
            <a:spLocks noGrp="1" noChangeArrowheads="1"/>
          </p:cNvSpPr>
          <p:nvPr>
            <p:ph type="title"/>
          </p:nvPr>
        </p:nvSpPr>
        <p:spPr bwMode="auto">
          <a:xfrm>
            <a:off x="1638300" y="611485"/>
            <a:ext cx="10042525" cy="900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US" altLang="en-US" dirty="0"/>
              <a:t>Click to edit the title text format</a:t>
            </a:r>
          </a:p>
        </p:txBody>
      </p:sp>
      <p:sp>
        <p:nvSpPr>
          <p:cNvPr id="7" name="Date Placeholder 6">
            <a:extLst>
              <a:ext uri="{FF2B5EF4-FFF2-40B4-BE49-F238E27FC236}">
                <a16:creationId xmlns:a16="http://schemas.microsoft.com/office/drawing/2014/main" id="{A2008C35-0825-670C-2CCB-091F7673ABBA}"/>
              </a:ext>
            </a:extLst>
          </p:cNvPr>
          <p:cNvSpPr>
            <a:spLocks noGrp="1" noChangeArrowheads="1"/>
          </p:cNvSpPr>
          <p:nvPr>
            <p:ph type="dt" idx="2"/>
          </p:nvPr>
        </p:nvSpPr>
        <p:spPr bwMode="auto">
          <a:xfrm>
            <a:off x="502878" y="6300117"/>
            <a:ext cx="2598738"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723900" algn="l"/>
                <a:tab pos="1447800" algn="l"/>
                <a:tab pos="2171700" algn="l"/>
              </a:tabLst>
              <a:defRPr sz="1400">
                <a:solidFill>
                  <a:schemeClr val="bg1"/>
                </a:solidFill>
                <a:latin typeface="+mn-lt"/>
              </a:defRPr>
            </a:lvl1pPr>
          </a:lstStyle>
          <a:p>
            <a:endParaRPr lang="en-GB" altLang="en-US" dirty="0"/>
          </a:p>
        </p:txBody>
      </p:sp>
      <p:sp>
        <p:nvSpPr>
          <p:cNvPr id="8" name="Footer Placeholder 7">
            <a:extLst>
              <a:ext uri="{FF2B5EF4-FFF2-40B4-BE49-F238E27FC236}">
                <a16:creationId xmlns:a16="http://schemas.microsoft.com/office/drawing/2014/main" id="{A573A005-6316-FF8B-932E-E660C7465BC7}"/>
              </a:ext>
            </a:extLst>
          </p:cNvPr>
          <p:cNvSpPr>
            <a:spLocks noGrp="1" noChangeArrowheads="1"/>
          </p:cNvSpPr>
          <p:nvPr>
            <p:ph type="ftr" idx="3"/>
          </p:nvPr>
        </p:nvSpPr>
        <p:spPr bwMode="auto">
          <a:xfrm>
            <a:off x="4891881" y="6298897"/>
            <a:ext cx="3535362"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tabLst>
                <a:tab pos="723900" algn="l"/>
                <a:tab pos="1447800" algn="l"/>
                <a:tab pos="2171700" algn="l"/>
                <a:tab pos="2895600" algn="l"/>
              </a:tabLst>
              <a:defRPr sz="1400">
                <a:solidFill>
                  <a:schemeClr val="bg1"/>
                </a:solidFill>
                <a:latin typeface="+mn-lt"/>
              </a:defRPr>
            </a:lvl1pPr>
          </a:lstStyle>
          <a:p>
            <a:endParaRPr lang="en-GB" altLang="en-US" dirty="0"/>
          </a:p>
        </p:txBody>
      </p:sp>
      <p:sp>
        <p:nvSpPr>
          <p:cNvPr id="9" name="Slide Number Placeholder 8">
            <a:extLst>
              <a:ext uri="{FF2B5EF4-FFF2-40B4-BE49-F238E27FC236}">
                <a16:creationId xmlns:a16="http://schemas.microsoft.com/office/drawing/2014/main" id="{4442D052-36B1-9A94-CECC-B71CB6B4A56D}"/>
              </a:ext>
            </a:extLst>
          </p:cNvPr>
          <p:cNvSpPr>
            <a:spLocks noGrp="1" noChangeArrowheads="1"/>
          </p:cNvSpPr>
          <p:nvPr>
            <p:ph type="sldNum" idx="4"/>
          </p:nvPr>
        </p:nvSpPr>
        <p:spPr bwMode="auto">
          <a:xfrm>
            <a:off x="10217508" y="6298897"/>
            <a:ext cx="25987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723900" algn="l"/>
                <a:tab pos="1447800" algn="l"/>
                <a:tab pos="2171700" algn="l"/>
              </a:tabLst>
              <a:defRPr sz="1400">
                <a:solidFill>
                  <a:schemeClr val="bg1"/>
                </a:solidFill>
                <a:latin typeface="+mn-lt"/>
              </a:defRPr>
            </a:lvl1pPr>
          </a:lstStyle>
          <a:p>
            <a:fld id="{3FD6A0F7-BDC5-4E15-B6C0-E48ACCD036F2}" type="slidenum">
              <a:rPr lang="en-GB" altLang="en-US" smtClean="0"/>
              <a:pPr/>
              <a:t>‹#›</a:t>
            </a:fld>
            <a:endParaRPr lang="en-GB" altLang="en-US" dirty="0"/>
          </a:p>
        </p:txBody>
      </p:sp>
    </p:spTree>
    <p:extLst>
      <p:ext uri="{BB962C8B-B14F-4D97-AF65-F5344CB8AC3E}">
        <p14:creationId xmlns:p14="http://schemas.microsoft.com/office/powerpoint/2010/main" val="34305442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55720E81-AD20-BE85-85C1-2B5C01E0B06C}"/>
              </a:ext>
            </a:extLst>
          </p:cNvPr>
          <p:cNvSpPr>
            <a:spLocks noGrp="1" noChangeArrowheads="1"/>
          </p:cNvSpPr>
          <p:nvPr>
            <p:ph type="dt" idx="2"/>
          </p:nvPr>
        </p:nvSpPr>
        <p:spPr bwMode="auto">
          <a:xfrm>
            <a:off x="502878" y="6300117"/>
            <a:ext cx="2598738"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723900" algn="l"/>
                <a:tab pos="1447800" algn="l"/>
                <a:tab pos="2171700" algn="l"/>
              </a:tabLst>
              <a:defRPr sz="1400">
                <a:solidFill>
                  <a:schemeClr val="bg1"/>
                </a:solidFill>
                <a:latin typeface="+mn-lt"/>
              </a:defRPr>
            </a:lvl1pPr>
          </a:lstStyle>
          <a:p>
            <a:endParaRPr lang="en-GB" altLang="en-US" dirty="0"/>
          </a:p>
        </p:txBody>
      </p:sp>
      <p:sp>
        <p:nvSpPr>
          <p:cNvPr id="7" name="Footer Placeholder 6">
            <a:extLst>
              <a:ext uri="{FF2B5EF4-FFF2-40B4-BE49-F238E27FC236}">
                <a16:creationId xmlns:a16="http://schemas.microsoft.com/office/drawing/2014/main" id="{D07A3C66-F039-81D2-C621-EC889C9788F7}"/>
              </a:ext>
            </a:extLst>
          </p:cNvPr>
          <p:cNvSpPr>
            <a:spLocks noGrp="1" noChangeArrowheads="1"/>
          </p:cNvSpPr>
          <p:nvPr>
            <p:ph type="ftr" idx="3"/>
          </p:nvPr>
        </p:nvSpPr>
        <p:spPr bwMode="auto">
          <a:xfrm>
            <a:off x="4891881" y="6298897"/>
            <a:ext cx="3535362"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tabLst>
                <a:tab pos="723900" algn="l"/>
                <a:tab pos="1447800" algn="l"/>
                <a:tab pos="2171700" algn="l"/>
                <a:tab pos="2895600" algn="l"/>
              </a:tabLst>
              <a:defRPr sz="1400">
                <a:solidFill>
                  <a:schemeClr val="bg1"/>
                </a:solidFill>
                <a:latin typeface="+mn-lt"/>
              </a:defRPr>
            </a:lvl1pPr>
          </a:lstStyle>
          <a:p>
            <a:endParaRPr lang="en-GB" altLang="en-US" dirty="0"/>
          </a:p>
        </p:txBody>
      </p:sp>
      <p:sp>
        <p:nvSpPr>
          <p:cNvPr id="8" name="Slide Number Placeholder 7">
            <a:extLst>
              <a:ext uri="{FF2B5EF4-FFF2-40B4-BE49-F238E27FC236}">
                <a16:creationId xmlns:a16="http://schemas.microsoft.com/office/drawing/2014/main" id="{D2A956C4-6ACF-59F0-40F7-941F84444C0B}"/>
              </a:ext>
            </a:extLst>
          </p:cNvPr>
          <p:cNvSpPr>
            <a:spLocks noGrp="1" noChangeArrowheads="1"/>
          </p:cNvSpPr>
          <p:nvPr>
            <p:ph type="sldNum" idx="4"/>
          </p:nvPr>
        </p:nvSpPr>
        <p:spPr bwMode="auto">
          <a:xfrm>
            <a:off x="10217508" y="6298897"/>
            <a:ext cx="25987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723900" algn="l"/>
                <a:tab pos="1447800" algn="l"/>
                <a:tab pos="2171700" algn="l"/>
              </a:tabLst>
              <a:defRPr sz="1400">
                <a:solidFill>
                  <a:schemeClr val="bg1"/>
                </a:solidFill>
                <a:latin typeface="+mn-lt"/>
              </a:defRPr>
            </a:lvl1pPr>
          </a:lstStyle>
          <a:p>
            <a:fld id="{3FD6A0F7-BDC5-4E15-B6C0-E48ACCD036F2}" type="slidenum">
              <a:rPr lang="en-GB" altLang="en-US" smtClean="0"/>
              <a:pPr/>
              <a:t>‹#›</a:t>
            </a:fld>
            <a:endParaRPr lang="en-GB" altLang="en-US" dirty="0"/>
          </a:p>
        </p:txBody>
      </p:sp>
    </p:spTree>
    <p:extLst>
      <p:ext uri="{BB962C8B-B14F-4D97-AF65-F5344CB8AC3E}">
        <p14:creationId xmlns:p14="http://schemas.microsoft.com/office/powerpoint/2010/main" val="1107735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2FD8329-DC73-9B8F-DF1D-287848F22969}"/>
              </a:ext>
            </a:extLst>
          </p:cNvPr>
          <p:cNvSpPr>
            <a:spLocks noGrp="1"/>
          </p:cNvSpPr>
          <p:nvPr>
            <p:ph type="dt" idx="10"/>
          </p:nvPr>
        </p:nvSpPr>
        <p:spPr/>
        <p:txBody>
          <a:bodyPr/>
          <a:lstStyle/>
          <a:p>
            <a:endParaRPr lang="en-GB" altLang="en-US" dirty="0"/>
          </a:p>
        </p:txBody>
      </p:sp>
      <p:sp>
        <p:nvSpPr>
          <p:cNvPr id="4" name="Footer Placeholder 3">
            <a:extLst>
              <a:ext uri="{FF2B5EF4-FFF2-40B4-BE49-F238E27FC236}">
                <a16:creationId xmlns:a16="http://schemas.microsoft.com/office/drawing/2014/main" id="{97E38C23-402B-1064-12F9-39C315AD4D26}"/>
              </a:ext>
            </a:extLst>
          </p:cNvPr>
          <p:cNvSpPr>
            <a:spLocks noGrp="1"/>
          </p:cNvSpPr>
          <p:nvPr>
            <p:ph type="ftr" idx="11"/>
          </p:nvPr>
        </p:nvSpPr>
        <p:spPr/>
        <p:txBody>
          <a:bodyPr/>
          <a:lstStyle/>
          <a:p>
            <a:endParaRPr lang="en-GB" altLang="en-US" dirty="0"/>
          </a:p>
        </p:txBody>
      </p:sp>
      <p:sp>
        <p:nvSpPr>
          <p:cNvPr id="5" name="Slide Number Placeholder 4">
            <a:extLst>
              <a:ext uri="{FF2B5EF4-FFF2-40B4-BE49-F238E27FC236}">
                <a16:creationId xmlns:a16="http://schemas.microsoft.com/office/drawing/2014/main" id="{098D0D6A-17EA-C41B-EC25-3D9BF3ED9652}"/>
              </a:ext>
            </a:extLst>
          </p:cNvPr>
          <p:cNvSpPr>
            <a:spLocks noGrp="1"/>
          </p:cNvSpPr>
          <p:nvPr>
            <p:ph type="sldNum" idx="12"/>
          </p:nvPr>
        </p:nvSpPr>
        <p:spPr/>
        <p:txBody>
          <a:bodyPr/>
          <a:lstStyle/>
          <a:p>
            <a:fld id="{8D258EF8-3350-463E-B2E4-697E427462F9}" type="slidenum">
              <a:rPr lang="en-GB" altLang="en-US" smtClean="0"/>
              <a:pPr/>
              <a:t>‹#›</a:t>
            </a:fld>
            <a:endParaRPr lang="en-GB" altLang="en-US" dirty="0"/>
          </a:p>
        </p:txBody>
      </p:sp>
    </p:spTree>
    <p:extLst>
      <p:ext uri="{BB962C8B-B14F-4D97-AF65-F5344CB8AC3E}">
        <p14:creationId xmlns:p14="http://schemas.microsoft.com/office/powerpoint/2010/main" val="1766437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BA70C-693B-F72F-4DEE-6048F7F1B495}"/>
              </a:ext>
            </a:extLst>
          </p:cNvPr>
          <p:cNvSpPr>
            <a:spLocks noGrp="1"/>
          </p:cNvSpPr>
          <p:nvPr>
            <p:ph type="ctrTitle"/>
          </p:nvPr>
        </p:nvSpPr>
        <p:spPr>
          <a:xfrm>
            <a:off x="1665288" y="1236663"/>
            <a:ext cx="9990137" cy="2632075"/>
          </a:xfrm>
        </p:spPr>
        <p:txBody>
          <a:bodyPr anchor="ctr">
            <a:normAutofit/>
          </a:bodyPr>
          <a:lstStyle>
            <a:lvl1pPr algn="ctr">
              <a:defRPr sz="5400"/>
            </a:lvl1pPr>
          </a:lstStyle>
          <a:p>
            <a:r>
              <a:rPr lang="en-US" dirty="0"/>
              <a:t>Click to edit Master title style</a:t>
            </a:r>
          </a:p>
        </p:txBody>
      </p:sp>
      <p:sp>
        <p:nvSpPr>
          <p:cNvPr id="3" name="Subtitle 2">
            <a:extLst>
              <a:ext uri="{FF2B5EF4-FFF2-40B4-BE49-F238E27FC236}">
                <a16:creationId xmlns:a16="http://schemas.microsoft.com/office/drawing/2014/main" id="{BE0ED754-7990-7B7E-932B-09D641B92AF8}"/>
              </a:ext>
            </a:extLst>
          </p:cNvPr>
          <p:cNvSpPr>
            <a:spLocks noGrp="1"/>
          </p:cNvSpPr>
          <p:nvPr>
            <p:ph type="subTitle" idx="1"/>
          </p:nvPr>
        </p:nvSpPr>
        <p:spPr>
          <a:xfrm>
            <a:off x="1665288" y="3970338"/>
            <a:ext cx="9990137" cy="1825625"/>
          </a:xfrm>
        </p:spPr>
        <p:txBody>
          <a:bodyPr>
            <a:normAutofit/>
          </a:bodyPr>
          <a:lstStyle>
            <a:lvl1pPr marL="0" indent="0" algn="ctr">
              <a:buNone/>
              <a:defRPr sz="4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480D8DE-9ED8-CA09-FFF4-861D630CDB96}"/>
              </a:ext>
            </a:extLst>
          </p:cNvPr>
          <p:cNvSpPr>
            <a:spLocks noGrp="1"/>
          </p:cNvSpPr>
          <p:nvPr>
            <p:ph type="dt"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A7C65FC5-0DA8-AA23-20BA-EBED79017BF7}"/>
              </a:ext>
            </a:extLst>
          </p:cNvPr>
          <p:cNvSpPr>
            <a:spLocks noGrp="1"/>
          </p:cNvSpPr>
          <p:nvPr>
            <p:ph type="ft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E1B7CF0C-1CAA-4E40-2D2E-B7A7FB86A355}"/>
              </a:ext>
            </a:extLst>
          </p:cNvPr>
          <p:cNvSpPr>
            <a:spLocks noGrp="1"/>
          </p:cNvSpPr>
          <p:nvPr>
            <p:ph type="sldNum" idx="12"/>
          </p:nvPr>
        </p:nvSpPr>
        <p:spPr/>
        <p:txBody>
          <a:bodyPr/>
          <a:lstStyle>
            <a:lvl1pPr>
              <a:defRPr/>
            </a:lvl1pPr>
          </a:lstStyle>
          <a:p>
            <a:fld id="{8BC72BEF-2BC5-4AF3-B1B9-B9FE501A5184}" type="slidenum">
              <a:rPr lang="en-GB" altLang="en-US"/>
              <a:pPr/>
              <a:t>‹#›</a:t>
            </a:fld>
            <a:endParaRPr lang="en-GB" altLang="en-US"/>
          </a:p>
        </p:txBody>
      </p:sp>
    </p:spTree>
    <p:extLst>
      <p:ext uri="{BB962C8B-B14F-4D97-AF65-F5344CB8AC3E}">
        <p14:creationId xmlns:p14="http://schemas.microsoft.com/office/powerpoint/2010/main" val="3638200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CF4B3-ACA5-8343-4577-1381B10AAC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72D92A-6454-F11D-F305-9A29ABE5EBB2}"/>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5233AC3-001B-EB25-0CB9-644FFE3B8583}"/>
              </a:ext>
            </a:extLst>
          </p:cNvPr>
          <p:cNvSpPr>
            <a:spLocks noGrp="1"/>
          </p:cNvSpPr>
          <p:nvPr>
            <p:ph type="dt"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61C9B2A8-6B5E-BC7E-0712-29FDF3BB0A00}"/>
              </a:ext>
            </a:extLst>
          </p:cNvPr>
          <p:cNvSpPr>
            <a:spLocks noGrp="1"/>
          </p:cNvSpPr>
          <p:nvPr>
            <p:ph type="ft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7EA190E8-3586-DE1B-35B5-3AABCF9F81C6}"/>
              </a:ext>
            </a:extLst>
          </p:cNvPr>
          <p:cNvSpPr>
            <a:spLocks noGrp="1"/>
          </p:cNvSpPr>
          <p:nvPr>
            <p:ph type="sldNum" idx="12"/>
          </p:nvPr>
        </p:nvSpPr>
        <p:spPr/>
        <p:txBody>
          <a:bodyPr/>
          <a:lstStyle>
            <a:lvl1pPr>
              <a:defRPr/>
            </a:lvl1pPr>
          </a:lstStyle>
          <a:p>
            <a:fld id="{06B9E75C-FA0C-4FCC-9ADB-13A7124295D1}" type="slidenum">
              <a:rPr lang="en-GB" altLang="en-US"/>
              <a:pPr/>
              <a:t>‹#›</a:t>
            </a:fld>
            <a:endParaRPr lang="en-GB" altLang="en-US"/>
          </a:p>
        </p:txBody>
      </p:sp>
    </p:spTree>
    <p:extLst>
      <p:ext uri="{BB962C8B-B14F-4D97-AF65-F5344CB8AC3E}">
        <p14:creationId xmlns:p14="http://schemas.microsoft.com/office/powerpoint/2010/main" val="721682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1E3E7-EF26-BA38-A999-D3FCF5BF3FC6}"/>
              </a:ext>
            </a:extLst>
          </p:cNvPr>
          <p:cNvSpPr>
            <a:spLocks noGrp="1"/>
          </p:cNvSpPr>
          <p:nvPr>
            <p:ph type="title"/>
          </p:nvPr>
        </p:nvSpPr>
        <p:spPr>
          <a:xfrm>
            <a:off x="906132" y="889671"/>
            <a:ext cx="11488737" cy="3144837"/>
          </a:xfrm>
        </p:spPr>
        <p:txBody>
          <a:bodyPr anchor="ctr"/>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4DE1A503-B2A1-7807-E918-5B2715B66B23}"/>
              </a:ext>
            </a:extLst>
          </p:cNvPr>
          <p:cNvSpPr>
            <a:spLocks noGrp="1"/>
          </p:cNvSpPr>
          <p:nvPr>
            <p:ph type="body" idx="1"/>
          </p:nvPr>
        </p:nvSpPr>
        <p:spPr>
          <a:xfrm>
            <a:off x="906132" y="4139877"/>
            <a:ext cx="11488737" cy="1652587"/>
          </a:xfrm>
        </p:spPr>
        <p:txBody>
          <a:bodyPr/>
          <a:lstStyle>
            <a:lvl1pPr marL="0" indent="0" algn="ctr">
              <a:buNone/>
              <a:defRPr sz="28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dirty="0"/>
              <a:t>Click to edit Master text styles</a:t>
            </a:r>
          </a:p>
        </p:txBody>
      </p:sp>
      <p:sp>
        <p:nvSpPr>
          <p:cNvPr id="4" name="Date Placeholder 3">
            <a:extLst>
              <a:ext uri="{FF2B5EF4-FFF2-40B4-BE49-F238E27FC236}">
                <a16:creationId xmlns:a16="http://schemas.microsoft.com/office/drawing/2014/main" id="{6333DEB7-589F-1FF3-9C56-F4D74D15A589}"/>
              </a:ext>
            </a:extLst>
          </p:cNvPr>
          <p:cNvSpPr>
            <a:spLocks noGrp="1"/>
          </p:cNvSpPr>
          <p:nvPr>
            <p:ph type="dt"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D9FB03E7-97C8-C035-989C-36C0933C7387}"/>
              </a:ext>
            </a:extLst>
          </p:cNvPr>
          <p:cNvSpPr>
            <a:spLocks noGrp="1"/>
          </p:cNvSpPr>
          <p:nvPr>
            <p:ph type="ft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2FE90A33-4156-FEB0-7C52-4873395FEA26}"/>
              </a:ext>
            </a:extLst>
          </p:cNvPr>
          <p:cNvSpPr>
            <a:spLocks noGrp="1"/>
          </p:cNvSpPr>
          <p:nvPr>
            <p:ph type="sldNum" idx="12"/>
          </p:nvPr>
        </p:nvSpPr>
        <p:spPr/>
        <p:txBody>
          <a:bodyPr/>
          <a:lstStyle>
            <a:lvl1pPr>
              <a:defRPr/>
            </a:lvl1pPr>
          </a:lstStyle>
          <a:p>
            <a:fld id="{F5247FB7-74B9-440B-9011-2532EC81BA0A}" type="slidenum">
              <a:rPr lang="en-GB" altLang="en-US"/>
              <a:pPr/>
              <a:t>‹#›</a:t>
            </a:fld>
            <a:endParaRPr lang="en-GB" altLang="en-US"/>
          </a:p>
        </p:txBody>
      </p:sp>
    </p:spTree>
    <p:extLst>
      <p:ext uri="{BB962C8B-B14F-4D97-AF65-F5344CB8AC3E}">
        <p14:creationId xmlns:p14="http://schemas.microsoft.com/office/powerpoint/2010/main" val="72824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92582-7344-B11E-1BFF-D899260AE2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502D55-CEE7-FAF7-CE74-BDDCE9231A93}"/>
              </a:ext>
            </a:extLst>
          </p:cNvPr>
          <p:cNvSpPr>
            <a:spLocks noGrp="1"/>
          </p:cNvSpPr>
          <p:nvPr>
            <p:ph sz="half" idx="1"/>
          </p:nvPr>
        </p:nvSpPr>
        <p:spPr>
          <a:xfrm>
            <a:off x="502878" y="1691605"/>
            <a:ext cx="6080485" cy="44644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F7D416-60FB-B497-B00B-95E283788D97}"/>
              </a:ext>
            </a:extLst>
          </p:cNvPr>
          <p:cNvSpPr>
            <a:spLocks noGrp="1"/>
          </p:cNvSpPr>
          <p:nvPr>
            <p:ph sz="half" idx="2"/>
          </p:nvPr>
        </p:nvSpPr>
        <p:spPr>
          <a:xfrm>
            <a:off x="6735763" y="1691605"/>
            <a:ext cx="6080482" cy="44644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210D43-B351-0597-6DD1-28AC604C0168}"/>
              </a:ext>
            </a:extLst>
          </p:cNvPr>
          <p:cNvSpPr>
            <a:spLocks noGrp="1"/>
          </p:cNvSpPr>
          <p:nvPr>
            <p:ph type="dt"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68D86195-715A-B1C3-C356-84B7666A9A24}"/>
              </a:ext>
            </a:extLst>
          </p:cNvPr>
          <p:cNvSpPr>
            <a:spLocks noGrp="1"/>
          </p:cNvSpPr>
          <p:nvPr>
            <p:ph type="ft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74FCDF79-709E-EA83-B38C-571590B3468C}"/>
              </a:ext>
            </a:extLst>
          </p:cNvPr>
          <p:cNvSpPr>
            <a:spLocks noGrp="1"/>
          </p:cNvSpPr>
          <p:nvPr>
            <p:ph type="sldNum" idx="12"/>
          </p:nvPr>
        </p:nvSpPr>
        <p:spPr/>
        <p:txBody>
          <a:bodyPr/>
          <a:lstStyle>
            <a:lvl1pPr>
              <a:defRPr/>
            </a:lvl1pPr>
          </a:lstStyle>
          <a:p>
            <a:fld id="{C34ADBE1-3D52-4BAF-95F9-1579A748A1B3}" type="slidenum">
              <a:rPr lang="en-GB" altLang="en-US"/>
              <a:pPr/>
              <a:t>‹#›</a:t>
            </a:fld>
            <a:endParaRPr lang="en-GB" altLang="en-US"/>
          </a:p>
        </p:txBody>
      </p:sp>
    </p:spTree>
    <p:extLst>
      <p:ext uri="{BB962C8B-B14F-4D97-AF65-F5344CB8AC3E}">
        <p14:creationId xmlns:p14="http://schemas.microsoft.com/office/powerpoint/2010/main" val="3841577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2BF72-4B97-F24B-4E4C-24027CAD891E}"/>
              </a:ext>
            </a:extLst>
          </p:cNvPr>
          <p:cNvSpPr>
            <a:spLocks noGrp="1"/>
          </p:cNvSpPr>
          <p:nvPr>
            <p:ph type="title"/>
          </p:nvPr>
        </p:nvSpPr>
        <p:spPr>
          <a:xfrm>
            <a:off x="978271" y="576277"/>
            <a:ext cx="11362581" cy="11271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7D6675-B8E8-A679-BF65-4C24513E8349}"/>
              </a:ext>
            </a:extLst>
          </p:cNvPr>
          <p:cNvSpPr>
            <a:spLocks noGrp="1"/>
          </p:cNvSpPr>
          <p:nvPr>
            <p:ph type="body" idx="1"/>
          </p:nvPr>
        </p:nvSpPr>
        <p:spPr>
          <a:xfrm>
            <a:off x="502879" y="1852613"/>
            <a:ext cx="6050322" cy="908050"/>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1AE3CD3E-9E9B-DA95-5E2B-02C4C9A294D2}"/>
              </a:ext>
            </a:extLst>
          </p:cNvPr>
          <p:cNvSpPr>
            <a:spLocks noGrp="1"/>
          </p:cNvSpPr>
          <p:nvPr>
            <p:ph sz="half" idx="2"/>
          </p:nvPr>
        </p:nvSpPr>
        <p:spPr>
          <a:xfrm>
            <a:off x="502879" y="2760663"/>
            <a:ext cx="6050322" cy="338394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D11A64C2-B226-C1F9-25BA-603E5F543CBC}"/>
              </a:ext>
            </a:extLst>
          </p:cNvPr>
          <p:cNvSpPr>
            <a:spLocks noGrp="1"/>
          </p:cNvSpPr>
          <p:nvPr>
            <p:ph type="body" sz="quarter" idx="3"/>
          </p:nvPr>
        </p:nvSpPr>
        <p:spPr>
          <a:xfrm>
            <a:off x="6743700" y="1852613"/>
            <a:ext cx="6072545" cy="908050"/>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0C81C8DB-CDBB-58E9-938C-7A8F6E6B6C6A}"/>
              </a:ext>
            </a:extLst>
          </p:cNvPr>
          <p:cNvSpPr>
            <a:spLocks noGrp="1"/>
          </p:cNvSpPr>
          <p:nvPr>
            <p:ph sz="quarter" idx="4"/>
          </p:nvPr>
        </p:nvSpPr>
        <p:spPr>
          <a:xfrm>
            <a:off x="6743700" y="2760663"/>
            <a:ext cx="6072545" cy="33839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9A4930-EA22-3E88-0547-E00D4EDD954F}"/>
              </a:ext>
            </a:extLst>
          </p:cNvPr>
          <p:cNvSpPr>
            <a:spLocks noGrp="1"/>
          </p:cNvSpPr>
          <p:nvPr>
            <p:ph type="dt" idx="10"/>
          </p:nvPr>
        </p:nvSpPr>
        <p:spPr/>
        <p:txBody>
          <a:bodyPr/>
          <a:lstStyle>
            <a:lvl1pPr>
              <a:defRPr/>
            </a:lvl1pPr>
          </a:lstStyle>
          <a:p>
            <a:endParaRPr lang="en-GB" altLang="en-US"/>
          </a:p>
        </p:txBody>
      </p:sp>
      <p:sp>
        <p:nvSpPr>
          <p:cNvPr id="8" name="Footer Placeholder 7">
            <a:extLst>
              <a:ext uri="{FF2B5EF4-FFF2-40B4-BE49-F238E27FC236}">
                <a16:creationId xmlns:a16="http://schemas.microsoft.com/office/drawing/2014/main" id="{CCE33F81-7273-A91D-3403-88B78D9F511F}"/>
              </a:ext>
            </a:extLst>
          </p:cNvPr>
          <p:cNvSpPr>
            <a:spLocks noGrp="1"/>
          </p:cNvSpPr>
          <p:nvPr>
            <p:ph type="ftr" idx="11"/>
          </p:nvPr>
        </p:nvSpPr>
        <p:spPr/>
        <p:txBody>
          <a:bodyPr/>
          <a:lstStyle>
            <a:lvl1pPr>
              <a:defRPr/>
            </a:lvl1pPr>
          </a:lstStyle>
          <a:p>
            <a:endParaRPr lang="en-GB" altLang="en-US"/>
          </a:p>
        </p:txBody>
      </p:sp>
      <p:sp>
        <p:nvSpPr>
          <p:cNvPr id="9" name="Slide Number Placeholder 8">
            <a:extLst>
              <a:ext uri="{FF2B5EF4-FFF2-40B4-BE49-F238E27FC236}">
                <a16:creationId xmlns:a16="http://schemas.microsoft.com/office/drawing/2014/main" id="{ABFAED97-3679-6FA2-2685-CAD12E3C5634}"/>
              </a:ext>
            </a:extLst>
          </p:cNvPr>
          <p:cNvSpPr>
            <a:spLocks noGrp="1"/>
          </p:cNvSpPr>
          <p:nvPr>
            <p:ph type="sldNum" idx="12"/>
          </p:nvPr>
        </p:nvSpPr>
        <p:spPr/>
        <p:txBody>
          <a:bodyPr/>
          <a:lstStyle>
            <a:lvl1pPr>
              <a:defRPr/>
            </a:lvl1pPr>
          </a:lstStyle>
          <a:p>
            <a:fld id="{2B4F96FE-F597-4E04-B20C-27295B00FB13}" type="slidenum">
              <a:rPr lang="en-GB" altLang="en-US"/>
              <a:pPr/>
              <a:t>‹#›</a:t>
            </a:fld>
            <a:endParaRPr lang="en-GB" altLang="en-US"/>
          </a:p>
        </p:txBody>
      </p:sp>
    </p:spTree>
    <p:extLst>
      <p:ext uri="{BB962C8B-B14F-4D97-AF65-F5344CB8AC3E}">
        <p14:creationId xmlns:p14="http://schemas.microsoft.com/office/powerpoint/2010/main" val="110189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A1BC0-3B77-095D-CAD1-FDC57F2E340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451AE4-37D2-B7B4-A53C-C5B0FA42A9E3}"/>
              </a:ext>
            </a:extLst>
          </p:cNvPr>
          <p:cNvSpPr>
            <a:spLocks noGrp="1"/>
          </p:cNvSpPr>
          <p:nvPr>
            <p:ph type="dt" idx="10"/>
          </p:nvPr>
        </p:nvSpPr>
        <p:spPr/>
        <p:txBody>
          <a:bodyPr/>
          <a:lstStyle>
            <a:lvl1pPr>
              <a:defRPr/>
            </a:lvl1pPr>
          </a:lstStyle>
          <a:p>
            <a:endParaRPr lang="en-GB" altLang="en-US"/>
          </a:p>
        </p:txBody>
      </p:sp>
      <p:sp>
        <p:nvSpPr>
          <p:cNvPr id="4" name="Footer Placeholder 3">
            <a:extLst>
              <a:ext uri="{FF2B5EF4-FFF2-40B4-BE49-F238E27FC236}">
                <a16:creationId xmlns:a16="http://schemas.microsoft.com/office/drawing/2014/main" id="{A7EDA716-DC60-0613-A874-097C8F883747}"/>
              </a:ext>
            </a:extLst>
          </p:cNvPr>
          <p:cNvSpPr>
            <a:spLocks noGrp="1"/>
          </p:cNvSpPr>
          <p:nvPr>
            <p:ph type="ftr" idx="11"/>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1B81EB9F-D54C-72EF-555D-C21F4DA640C1}"/>
              </a:ext>
            </a:extLst>
          </p:cNvPr>
          <p:cNvSpPr>
            <a:spLocks noGrp="1"/>
          </p:cNvSpPr>
          <p:nvPr>
            <p:ph type="sldNum" idx="12"/>
          </p:nvPr>
        </p:nvSpPr>
        <p:spPr/>
        <p:txBody>
          <a:bodyPr/>
          <a:lstStyle>
            <a:lvl1pPr>
              <a:defRPr/>
            </a:lvl1pPr>
          </a:lstStyle>
          <a:p>
            <a:fld id="{63C22234-5F9F-4658-952B-C4F791FAE6D0}" type="slidenum">
              <a:rPr lang="en-GB" altLang="en-US"/>
              <a:pPr/>
              <a:t>‹#›</a:t>
            </a:fld>
            <a:endParaRPr lang="en-GB" altLang="en-US"/>
          </a:p>
        </p:txBody>
      </p:sp>
    </p:spTree>
    <p:extLst>
      <p:ext uri="{BB962C8B-B14F-4D97-AF65-F5344CB8AC3E}">
        <p14:creationId xmlns:p14="http://schemas.microsoft.com/office/powerpoint/2010/main" val="1834186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B5A985-2CDD-6905-78A3-198B0B5D301D}"/>
              </a:ext>
            </a:extLst>
          </p:cNvPr>
          <p:cNvSpPr>
            <a:spLocks noGrp="1"/>
          </p:cNvSpPr>
          <p:nvPr>
            <p:ph type="dt" idx="10"/>
          </p:nvPr>
        </p:nvSpPr>
        <p:spPr/>
        <p:txBody>
          <a:bodyPr/>
          <a:lstStyle>
            <a:lvl1pPr>
              <a:defRPr/>
            </a:lvl1pPr>
          </a:lstStyle>
          <a:p>
            <a:endParaRPr lang="en-GB" altLang="en-US"/>
          </a:p>
        </p:txBody>
      </p:sp>
      <p:sp>
        <p:nvSpPr>
          <p:cNvPr id="3" name="Footer Placeholder 2">
            <a:extLst>
              <a:ext uri="{FF2B5EF4-FFF2-40B4-BE49-F238E27FC236}">
                <a16:creationId xmlns:a16="http://schemas.microsoft.com/office/drawing/2014/main" id="{A431DF16-9E27-8C8D-302D-756BEAFD4B88}"/>
              </a:ext>
            </a:extLst>
          </p:cNvPr>
          <p:cNvSpPr>
            <a:spLocks noGrp="1"/>
          </p:cNvSpPr>
          <p:nvPr>
            <p:ph type="ftr" idx="11"/>
          </p:nvPr>
        </p:nvSpPr>
        <p:spPr/>
        <p:txBody>
          <a:bodyPr/>
          <a:lstStyle>
            <a:lvl1pPr>
              <a:defRPr/>
            </a:lvl1pPr>
          </a:lstStyle>
          <a:p>
            <a:endParaRPr lang="en-GB" altLang="en-US"/>
          </a:p>
        </p:txBody>
      </p:sp>
      <p:sp>
        <p:nvSpPr>
          <p:cNvPr id="4" name="Slide Number Placeholder 3">
            <a:extLst>
              <a:ext uri="{FF2B5EF4-FFF2-40B4-BE49-F238E27FC236}">
                <a16:creationId xmlns:a16="http://schemas.microsoft.com/office/drawing/2014/main" id="{9AE3C7FA-9DA8-78D0-0E8C-E897BF1DDBB7}"/>
              </a:ext>
            </a:extLst>
          </p:cNvPr>
          <p:cNvSpPr>
            <a:spLocks noGrp="1"/>
          </p:cNvSpPr>
          <p:nvPr>
            <p:ph type="sldNum" idx="12"/>
          </p:nvPr>
        </p:nvSpPr>
        <p:spPr/>
        <p:txBody>
          <a:bodyPr/>
          <a:lstStyle>
            <a:lvl1pPr>
              <a:defRPr/>
            </a:lvl1pPr>
          </a:lstStyle>
          <a:p>
            <a:fld id="{B4DB0833-394C-4528-9F01-FF65778E09C3}" type="slidenum">
              <a:rPr lang="en-GB" altLang="en-US"/>
              <a:pPr/>
              <a:t>‹#›</a:t>
            </a:fld>
            <a:endParaRPr lang="en-GB" altLang="en-US"/>
          </a:p>
        </p:txBody>
      </p:sp>
    </p:spTree>
    <p:extLst>
      <p:ext uri="{BB962C8B-B14F-4D97-AF65-F5344CB8AC3E}">
        <p14:creationId xmlns:p14="http://schemas.microsoft.com/office/powerpoint/2010/main" val="2754090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2.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FF01A046-B034-D548-5073-DFC4B06736A9}"/>
              </a:ext>
            </a:extLst>
          </p:cNvPr>
          <p:cNvSpPr>
            <a:spLocks noGrp="1" noChangeArrowheads="1"/>
          </p:cNvSpPr>
          <p:nvPr>
            <p:ph type="title"/>
          </p:nvPr>
        </p:nvSpPr>
        <p:spPr bwMode="auto">
          <a:xfrm>
            <a:off x="1638300" y="995143"/>
            <a:ext cx="10042525" cy="2064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normAutofit/>
          </a:bodyPr>
          <a:lstStyle/>
          <a:p>
            <a:pPr lvl="0"/>
            <a:r>
              <a:rPr lang="en-US" altLang="en-US" dirty="0"/>
              <a:t>Click to edit the title text format</a:t>
            </a:r>
          </a:p>
        </p:txBody>
      </p:sp>
      <p:sp>
        <p:nvSpPr>
          <p:cNvPr id="1026" name="Rectangle 2">
            <a:extLst>
              <a:ext uri="{FF2B5EF4-FFF2-40B4-BE49-F238E27FC236}">
                <a16:creationId xmlns:a16="http://schemas.microsoft.com/office/drawing/2014/main" id="{7CCE1F65-45AF-960F-F90E-46C1E6F8073A}"/>
              </a:ext>
            </a:extLst>
          </p:cNvPr>
          <p:cNvSpPr>
            <a:spLocks noGrp="1" noChangeArrowheads="1"/>
          </p:cNvSpPr>
          <p:nvPr>
            <p:ph type="body" idx="1"/>
          </p:nvPr>
        </p:nvSpPr>
        <p:spPr bwMode="auto">
          <a:xfrm>
            <a:off x="1638300" y="3131765"/>
            <a:ext cx="10042525" cy="1440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0286" rIns="0" bIns="0" numCol="1" anchor="t" anchorCtr="0" compatLnSpc="1">
            <a:prstTxWarp prst="textNoShape">
              <a:avLst/>
            </a:prstTxWarp>
            <a:normAutofit/>
          </a:bodyPr>
          <a:lstStyle/>
          <a:p>
            <a:pPr lvl="0"/>
            <a:r>
              <a:rPr lang="en-US" altLang="en-US" dirty="0"/>
              <a:t>Click to edit the subtitle text format</a:t>
            </a:r>
          </a:p>
        </p:txBody>
      </p:sp>
      <p:sp>
        <p:nvSpPr>
          <p:cNvPr id="1027" name="Rectangle 3">
            <a:extLst>
              <a:ext uri="{FF2B5EF4-FFF2-40B4-BE49-F238E27FC236}">
                <a16:creationId xmlns:a16="http://schemas.microsoft.com/office/drawing/2014/main" id="{1F6464A4-7182-865B-F285-06878DF0D944}"/>
              </a:ext>
            </a:extLst>
          </p:cNvPr>
          <p:cNvSpPr>
            <a:spLocks noGrp="1" noChangeArrowheads="1"/>
          </p:cNvSpPr>
          <p:nvPr>
            <p:ph type="dt"/>
          </p:nvPr>
        </p:nvSpPr>
        <p:spPr bwMode="auto">
          <a:xfrm>
            <a:off x="338931" y="6948189"/>
            <a:ext cx="2598738"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723900" algn="l"/>
                <a:tab pos="1447800" algn="l"/>
                <a:tab pos="2171700" algn="l"/>
              </a:tabLst>
              <a:defRPr sz="1400">
                <a:solidFill>
                  <a:schemeClr val="bg1"/>
                </a:solidFill>
                <a:latin typeface="+mn-lt"/>
              </a:defRPr>
            </a:lvl1pPr>
          </a:lstStyle>
          <a:p>
            <a:endParaRPr lang="en-GB" altLang="en-US" dirty="0"/>
          </a:p>
        </p:txBody>
      </p:sp>
      <p:sp>
        <p:nvSpPr>
          <p:cNvPr id="1028" name="Rectangle 4">
            <a:extLst>
              <a:ext uri="{FF2B5EF4-FFF2-40B4-BE49-F238E27FC236}">
                <a16:creationId xmlns:a16="http://schemas.microsoft.com/office/drawing/2014/main" id="{7F427593-B74B-C49F-DE36-4E68F20D2612}"/>
              </a:ext>
            </a:extLst>
          </p:cNvPr>
          <p:cNvSpPr>
            <a:spLocks noGrp="1" noChangeArrowheads="1"/>
          </p:cNvSpPr>
          <p:nvPr>
            <p:ph type="ftr"/>
          </p:nvPr>
        </p:nvSpPr>
        <p:spPr bwMode="auto">
          <a:xfrm>
            <a:off x="4891881" y="6948188"/>
            <a:ext cx="3535362"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tabLst>
                <a:tab pos="723900" algn="l"/>
                <a:tab pos="1447800" algn="l"/>
                <a:tab pos="2171700" algn="l"/>
                <a:tab pos="2895600" algn="l"/>
              </a:tabLst>
              <a:defRPr sz="1400">
                <a:solidFill>
                  <a:schemeClr val="bg1"/>
                </a:solidFill>
                <a:latin typeface="+mn-lt"/>
              </a:defRPr>
            </a:lvl1pPr>
          </a:lstStyle>
          <a:p>
            <a:endParaRPr lang="en-GB" altLang="en-US" dirty="0"/>
          </a:p>
        </p:txBody>
      </p:sp>
      <p:sp>
        <p:nvSpPr>
          <p:cNvPr id="1029" name="Rectangle 5">
            <a:extLst>
              <a:ext uri="{FF2B5EF4-FFF2-40B4-BE49-F238E27FC236}">
                <a16:creationId xmlns:a16="http://schemas.microsoft.com/office/drawing/2014/main" id="{91EB35C0-81F8-05FB-184D-33078BEEE181}"/>
              </a:ext>
            </a:extLst>
          </p:cNvPr>
          <p:cNvSpPr>
            <a:spLocks noGrp="1" noChangeArrowheads="1"/>
          </p:cNvSpPr>
          <p:nvPr>
            <p:ph type="sldNum"/>
          </p:nvPr>
        </p:nvSpPr>
        <p:spPr bwMode="auto">
          <a:xfrm>
            <a:off x="10400931" y="6945314"/>
            <a:ext cx="25987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723900" algn="l"/>
                <a:tab pos="1447800" algn="l"/>
                <a:tab pos="2171700" algn="l"/>
              </a:tabLst>
              <a:defRPr sz="1400">
                <a:solidFill>
                  <a:schemeClr val="bg1"/>
                </a:solidFill>
                <a:latin typeface="+mn-lt"/>
              </a:defRPr>
            </a:lvl1pPr>
          </a:lstStyle>
          <a:p>
            <a:fld id="{8D258EF8-3350-463E-B2E4-697E427462F9}" type="slidenum">
              <a:rPr lang="en-GB" altLang="en-US" smtClean="0"/>
              <a:pPr/>
              <a:t>‹#›</a:t>
            </a:fld>
            <a:endParaRPr lang="en-GB" altLang="en-US" dirty="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Lst>
  <p:txStyles>
    <p:titleStyle>
      <a:lvl1pPr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6000" kern="1200">
          <a:solidFill>
            <a:schemeClr val="bg1"/>
          </a:solidFill>
          <a:latin typeface="+mj-lt"/>
          <a:ea typeface="+mj-ea"/>
          <a:cs typeface="+mj-cs"/>
        </a:defRPr>
      </a:lvl1pPr>
      <a:lvl2pPr marL="742950" indent="-28575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2pPr>
      <a:lvl3pPr marL="1143000" indent="-22860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3pPr>
      <a:lvl4pPr marL="1600200" indent="-22860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4pPr>
      <a:lvl5pPr marL="2057400" indent="-22860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5pPr>
      <a:lvl6pPr marL="2514600" indent="-22860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6pPr>
      <a:lvl7pPr marL="2971800" indent="-22860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7pPr>
      <a:lvl8pPr marL="3429000" indent="-22860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8pPr>
      <a:lvl9pPr marL="3886200" indent="-228600" algn="ctr" defTabSz="449263" rtl="0" eaLnBrk="1" fontAlgn="base" hangingPunct="1">
        <a:lnSpc>
          <a:spcPct val="93000"/>
        </a:lnSpc>
        <a:spcBef>
          <a:spcPct val="0"/>
        </a:spcBef>
        <a:spcAft>
          <a:spcPct val="0"/>
        </a:spcAft>
        <a:buClr>
          <a:srgbClr val="000000"/>
        </a:buClr>
        <a:buSzPct val="100000"/>
        <a:buFont typeface="Times New Roman" panose="02020603050405020304" pitchFamily="18" charset="0"/>
        <a:defRPr sz="3100">
          <a:solidFill>
            <a:srgbClr val="000000"/>
          </a:solidFill>
          <a:latin typeface="Arial" panose="020B0604020202020204" pitchFamily="34" charset="0"/>
          <a:cs typeface="Arial Unicode MS" charset="0"/>
        </a:defRPr>
      </a:lvl9pPr>
    </p:titleStyle>
    <p:bodyStyle>
      <a:lvl1pPr marL="342900" indent="-342900" algn="ctr" defTabSz="449263" rtl="0" eaLnBrk="1" fontAlgn="base" hangingPunct="1">
        <a:lnSpc>
          <a:spcPct val="93000"/>
        </a:lnSpc>
        <a:spcBef>
          <a:spcPct val="0"/>
        </a:spcBef>
        <a:spcAft>
          <a:spcPts val="1013"/>
        </a:spcAft>
        <a:buClr>
          <a:srgbClr val="000000"/>
        </a:buClr>
        <a:buSzPct val="100000"/>
        <a:buFont typeface="Times New Roman" panose="02020603050405020304" pitchFamily="18" charset="0"/>
        <a:defRPr sz="3600" kern="1200">
          <a:solidFill>
            <a:schemeClr val="bg1"/>
          </a:solidFill>
          <a:latin typeface="+mn-lt"/>
          <a:ea typeface="+mn-ea"/>
          <a:cs typeface="+mn-cs"/>
        </a:defRPr>
      </a:lvl1pPr>
      <a:lvl2pPr marL="742950" indent="-285750" algn="ctr" defTabSz="449263" rtl="0" eaLnBrk="1" fontAlgn="base" hangingPunct="1">
        <a:lnSpc>
          <a:spcPct val="93000"/>
        </a:lnSpc>
        <a:spcBef>
          <a:spcPct val="0"/>
        </a:spcBef>
        <a:spcAft>
          <a:spcPts val="800"/>
        </a:spcAft>
        <a:buClr>
          <a:srgbClr val="000000"/>
        </a:buClr>
        <a:buSzPct val="100000"/>
        <a:buFont typeface="Times New Roman" panose="02020603050405020304" pitchFamily="18" charset="0"/>
        <a:defRPr sz="2000" kern="1200">
          <a:solidFill>
            <a:srgbClr val="000000"/>
          </a:solidFill>
          <a:latin typeface="+mn-lt"/>
          <a:ea typeface="+mn-ea"/>
          <a:cs typeface="+mn-cs"/>
        </a:defRPr>
      </a:lvl2pPr>
      <a:lvl3pPr marL="1143000" indent="-228600" algn="ctr" defTabSz="449263" rtl="0" eaLnBrk="1" fontAlgn="base" hangingPunct="1">
        <a:lnSpc>
          <a:spcPct val="93000"/>
        </a:lnSpc>
        <a:spcBef>
          <a:spcPct val="0"/>
        </a:spcBef>
        <a:spcAft>
          <a:spcPts val="613"/>
        </a:spcAft>
        <a:buClr>
          <a:srgbClr val="000000"/>
        </a:buClr>
        <a:buSzPct val="100000"/>
        <a:buFont typeface="Times New Roman" panose="02020603050405020304" pitchFamily="18" charset="0"/>
        <a:defRPr sz="1700" kern="1200">
          <a:solidFill>
            <a:srgbClr val="000000"/>
          </a:solidFill>
          <a:latin typeface="+mn-lt"/>
          <a:ea typeface="+mn-ea"/>
          <a:cs typeface="+mn-cs"/>
        </a:defRPr>
      </a:lvl3pPr>
      <a:lvl4pPr marL="1600200" indent="-228600" algn="ctr" defTabSz="449263" rtl="0" eaLnBrk="1" fontAlgn="base" hangingPunct="1">
        <a:lnSpc>
          <a:spcPct val="93000"/>
        </a:lnSpc>
        <a:spcBef>
          <a:spcPct val="0"/>
        </a:spcBef>
        <a:spcAft>
          <a:spcPts val="400"/>
        </a:spcAft>
        <a:buClr>
          <a:srgbClr val="000000"/>
        </a:buClr>
        <a:buSzPct val="100000"/>
        <a:buFont typeface="Times New Roman" panose="02020603050405020304" pitchFamily="18" charset="0"/>
        <a:defRPr sz="1400" kern="1200">
          <a:solidFill>
            <a:srgbClr val="000000"/>
          </a:solidFill>
          <a:latin typeface="+mn-lt"/>
          <a:ea typeface="+mn-ea"/>
          <a:cs typeface="+mn-cs"/>
        </a:defRPr>
      </a:lvl4pPr>
      <a:lvl5pPr marL="2057400" indent="-228600" algn="ctr" defTabSz="449263" rtl="0" eaLnBrk="1" fontAlgn="base" hangingPunct="1">
        <a:lnSpc>
          <a:spcPct val="93000"/>
        </a:lnSpc>
        <a:spcBef>
          <a:spcPct val="0"/>
        </a:spcBef>
        <a:spcAft>
          <a:spcPts val="200"/>
        </a:spcAft>
        <a:buClr>
          <a:srgbClr val="000000"/>
        </a:buClr>
        <a:buSzPct val="100000"/>
        <a:buFont typeface="Times New Roman" panose="02020603050405020304" pitchFamily="18" charset="0"/>
        <a:defRPr sz="14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560A296A-19A8-A02C-9AD7-AC371682E35C}"/>
              </a:ext>
            </a:extLst>
          </p:cNvPr>
          <p:cNvSpPr>
            <a:spLocks noGrp="1" noChangeArrowheads="1"/>
          </p:cNvSpPr>
          <p:nvPr>
            <p:ph type="title"/>
          </p:nvPr>
        </p:nvSpPr>
        <p:spPr bwMode="auto">
          <a:xfrm>
            <a:off x="1638300" y="611485"/>
            <a:ext cx="10042525" cy="900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normAutofit/>
          </a:bodyPr>
          <a:lstStyle/>
          <a:p>
            <a:pPr lvl="0"/>
            <a:r>
              <a:rPr lang="en-US" altLang="en-US" dirty="0"/>
              <a:t>Click to edit the title text format</a:t>
            </a:r>
          </a:p>
        </p:txBody>
      </p:sp>
      <p:sp>
        <p:nvSpPr>
          <p:cNvPr id="2050" name="Rectangle 2">
            <a:extLst>
              <a:ext uri="{FF2B5EF4-FFF2-40B4-BE49-F238E27FC236}">
                <a16:creationId xmlns:a16="http://schemas.microsoft.com/office/drawing/2014/main" id="{5919FA61-5C71-45F8-28EA-81D1035F5E7B}"/>
              </a:ext>
            </a:extLst>
          </p:cNvPr>
          <p:cNvSpPr>
            <a:spLocks noGrp="1" noChangeArrowheads="1"/>
          </p:cNvSpPr>
          <p:nvPr>
            <p:ph type="body" idx="1"/>
          </p:nvPr>
        </p:nvSpPr>
        <p:spPr bwMode="auto">
          <a:xfrm>
            <a:off x="502878" y="1691605"/>
            <a:ext cx="12313368" cy="4464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normAutofit/>
          </a:bodyPr>
          <a:lstStyle/>
          <a:p>
            <a:pPr lvl="0"/>
            <a:r>
              <a:rPr lang="en-US" altLang="en-US" dirty="0"/>
              <a:t>Click to edit the outline text format</a:t>
            </a:r>
          </a:p>
          <a:p>
            <a:pPr lvl="1"/>
            <a:r>
              <a:rPr lang="en-US" altLang="en-US" dirty="0"/>
              <a:t>Second Outline Level</a:t>
            </a:r>
          </a:p>
          <a:p>
            <a:pPr lvl="2"/>
            <a:r>
              <a:rPr lang="en-US" altLang="en-US" dirty="0"/>
              <a:t>Third Outline Level</a:t>
            </a:r>
          </a:p>
          <a:p>
            <a:pPr lvl="3"/>
            <a:r>
              <a:rPr lang="en-US" altLang="en-US" dirty="0"/>
              <a:t>Fourth Outline Level</a:t>
            </a:r>
          </a:p>
          <a:p>
            <a:pPr lvl="4"/>
            <a:r>
              <a:rPr lang="en-US" altLang="en-US" dirty="0"/>
              <a:t>Fifth Outline Level</a:t>
            </a:r>
          </a:p>
          <a:p>
            <a:pPr lvl="4"/>
            <a:r>
              <a:rPr lang="en-US" altLang="en-US" dirty="0"/>
              <a:t>Sixth Outline Level</a:t>
            </a:r>
          </a:p>
          <a:p>
            <a:pPr lvl="4"/>
            <a:r>
              <a:rPr lang="en-US" altLang="en-US" dirty="0"/>
              <a:t>Seventh Outline Level</a:t>
            </a:r>
          </a:p>
          <a:p>
            <a:pPr lvl="4"/>
            <a:r>
              <a:rPr lang="en-US" altLang="en-US" dirty="0"/>
              <a:t>Eighth Outline Level</a:t>
            </a:r>
          </a:p>
          <a:p>
            <a:pPr lvl="4"/>
            <a:r>
              <a:rPr lang="en-US" altLang="en-US" dirty="0"/>
              <a:t>Ninth Outline Level</a:t>
            </a:r>
          </a:p>
        </p:txBody>
      </p:sp>
      <p:sp>
        <p:nvSpPr>
          <p:cNvPr id="2051" name="Rectangle 3">
            <a:extLst>
              <a:ext uri="{FF2B5EF4-FFF2-40B4-BE49-F238E27FC236}">
                <a16:creationId xmlns:a16="http://schemas.microsoft.com/office/drawing/2014/main" id="{F0CE7D5F-7D14-C22C-525A-1F973076BB43}"/>
              </a:ext>
            </a:extLst>
          </p:cNvPr>
          <p:cNvSpPr>
            <a:spLocks noGrp="1" noChangeArrowheads="1"/>
          </p:cNvSpPr>
          <p:nvPr>
            <p:ph type="dt"/>
          </p:nvPr>
        </p:nvSpPr>
        <p:spPr bwMode="auto">
          <a:xfrm>
            <a:off x="502878" y="6300117"/>
            <a:ext cx="2598738"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723900" algn="l"/>
                <a:tab pos="1447800" algn="l"/>
                <a:tab pos="2171700" algn="l"/>
              </a:tabLst>
              <a:defRPr sz="1400">
                <a:solidFill>
                  <a:srgbClr val="000000"/>
                </a:solidFill>
                <a:latin typeface="+mn-lt"/>
              </a:defRPr>
            </a:lvl1pPr>
          </a:lstStyle>
          <a:p>
            <a:endParaRPr lang="en-GB" altLang="en-US" dirty="0"/>
          </a:p>
        </p:txBody>
      </p:sp>
      <p:sp>
        <p:nvSpPr>
          <p:cNvPr id="2052" name="Rectangle 4">
            <a:extLst>
              <a:ext uri="{FF2B5EF4-FFF2-40B4-BE49-F238E27FC236}">
                <a16:creationId xmlns:a16="http://schemas.microsoft.com/office/drawing/2014/main" id="{69C16AC9-3701-031D-CD4E-405E359869A8}"/>
              </a:ext>
            </a:extLst>
          </p:cNvPr>
          <p:cNvSpPr>
            <a:spLocks noGrp="1" noChangeArrowheads="1"/>
          </p:cNvSpPr>
          <p:nvPr>
            <p:ph type="ftr"/>
          </p:nvPr>
        </p:nvSpPr>
        <p:spPr bwMode="auto">
          <a:xfrm>
            <a:off x="4891881" y="6298897"/>
            <a:ext cx="3535362"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tabLst>
                <a:tab pos="723900" algn="l"/>
                <a:tab pos="1447800" algn="l"/>
                <a:tab pos="2171700" algn="l"/>
                <a:tab pos="2895600" algn="l"/>
              </a:tabLst>
              <a:defRPr sz="1400">
                <a:solidFill>
                  <a:srgbClr val="000000"/>
                </a:solidFill>
                <a:latin typeface="+mn-lt"/>
              </a:defRPr>
            </a:lvl1pPr>
          </a:lstStyle>
          <a:p>
            <a:endParaRPr lang="en-GB" altLang="en-US" dirty="0"/>
          </a:p>
        </p:txBody>
      </p:sp>
      <p:sp>
        <p:nvSpPr>
          <p:cNvPr id="2053" name="Rectangle 5">
            <a:extLst>
              <a:ext uri="{FF2B5EF4-FFF2-40B4-BE49-F238E27FC236}">
                <a16:creationId xmlns:a16="http://schemas.microsoft.com/office/drawing/2014/main" id="{12346792-D8A5-3372-4EB8-FDBC9EB8EE4D}"/>
              </a:ext>
            </a:extLst>
          </p:cNvPr>
          <p:cNvSpPr>
            <a:spLocks noGrp="1" noChangeArrowheads="1"/>
          </p:cNvSpPr>
          <p:nvPr>
            <p:ph type="sldNum"/>
          </p:nvPr>
        </p:nvSpPr>
        <p:spPr bwMode="auto">
          <a:xfrm>
            <a:off x="10217508" y="6298897"/>
            <a:ext cx="25987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723900" algn="l"/>
                <a:tab pos="1447800" algn="l"/>
                <a:tab pos="2171700" algn="l"/>
              </a:tabLst>
              <a:defRPr sz="1400">
                <a:solidFill>
                  <a:srgbClr val="000000"/>
                </a:solidFill>
                <a:latin typeface="+mn-lt"/>
              </a:defRPr>
            </a:lvl1pPr>
          </a:lstStyle>
          <a:p>
            <a:fld id="{3FD6A0F7-BDC5-4E15-B6C0-E48ACCD036F2}" type="slidenum">
              <a:rPr lang="en-GB" altLang="en-US" smtClean="0"/>
              <a:pPr/>
              <a:t>‹#›</a:t>
            </a:fld>
            <a:endParaRPr lang="en-GB" alt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000" kern="1200">
          <a:solidFill>
            <a:srgbClr val="3A6D6D"/>
          </a:solidFill>
          <a:latin typeface="+mj-lt"/>
          <a:ea typeface="+mj-ea"/>
          <a:cs typeface="+mj-cs"/>
        </a:defRPr>
      </a:lvl1pPr>
      <a:lvl2pPr marL="742950" indent="-28575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2pPr>
      <a:lvl3pPr marL="1143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3pPr>
      <a:lvl4pPr marL="1600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4pPr>
      <a:lvl5pPr marL="20574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Arial Unicode MS" charset="0"/>
        </a:defRPr>
      </a:lvl9pPr>
    </p:titleStyle>
    <p:bodyStyle>
      <a:lvl1pPr marL="457200" indent="-457200" algn="l" defTabSz="449263" rtl="0" fontAlgn="base" hangingPunct="0">
        <a:lnSpc>
          <a:spcPct val="114000"/>
        </a:lnSpc>
        <a:spcBef>
          <a:spcPct val="0"/>
        </a:spcBef>
        <a:spcAft>
          <a:spcPts val="0"/>
        </a:spcAft>
        <a:buClr>
          <a:srgbClr val="000000"/>
        </a:buClr>
        <a:buSzPct val="100000"/>
        <a:buFont typeface="Arial" panose="020B0604020202020204" pitchFamily="34" charset="0"/>
        <a:buChar char="•"/>
        <a:defRPr sz="3200" kern="1200">
          <a:solidFill>
            <a:srgbClr val="333333"/>
          </a:solidFill>
          <a:latin typeface="+mn-lt"/>
          <a:ea typeface="+mn-ea"/>
          <a:cs typeface="+mn-cs"/>
        </a:defRPr>
      </a:lvl1pPr>
      <a:lvl2pPr marL="914400" indent="-457200" algn="l" defTabSz="449263" rtl="0" fontAlgn="base" hangingPunct="0">
        <a:lnSpc>
          <a:spcPct val="114000"/>
        </a:lnSpc>
        <a:spcBef>
          <a:spcPct val="0"/>
        </a:spcBef>
        <a:spcAft>
          <a:spcPts val="0"/>
        </a:spcAft>
        <a:buClr>
          <a:srgbClr val="000000"/>
        </a:buClr>
        <a:buSzPct val="60000"/>
        <a:buFont typeface="Courier New" panose="02070309020205020404" pitchFamily="49" charset="0"/>
        <a:buChar char="o"/>
        <a:defRPr sz="2800" kern="1200">
          <a:solidFill>
            <a:srgbClr val="333333"/>
          </a:solidFill>
          <a:latin typeface="+mn-lt"/>
          <a:ea typeface="+mn-ea"/>
          <a:cs typeface="+mn-cs"/>
        </a:defRPr>
      </a:lvl2pPr>
      <a:lvl3pPr marL="1257300" indent="-342900" algn="l" defTabSz="449263" rtl="0" fontAlgn="base" hangingPunct="0">
        <a:lnSpc>
          <a:spcPct val="114000"/>
        </a:lnSpc>
        <a:spcBef>
          <a:spcPct val="0"/>
        </a:spcBef>
        <a:spcAft>
          <a:spcPts val="0"/>
        </a:spcAft>
        <a:buClr>
          <a:srgbClr val="000000"/>
        </a:buClr>
        <a:buSzPct val="100000"/>
        <a:buFont typeface="Wingdings" panose="05000000000000000000" pitchFamily="2" charset="2"/>
        <a:buChar char="§"/>
        <a:defRPr sz="2400" kern="1200">
          <a:solidFill>
            <a:srgbClr val="333333"/>
          </a:solidFill>
          <a:latin typeface="+mn-lt"/>
          <a:ea typeface="+mn-ea"/>
          <a:cs typeface="+mn-cs"/>
        </a:defRPr>
      </a:lvl3pPr>
      <a:lvl4pPr marL="1714500" indent="-342900" algn="l" defTabSz="449263" rtl="0" fontAlgn="base" hangingPunct="0">
        <a:lnSpc>
          <a:spcPct val="114000"/>
        </a:lnSpc>
        <a:spcBef>
          <a:spcPct val="0"/>
        </a:spcBef>
        <a:spcAft>
          <a:spcPts val="0"/>
        </a:spcAft>
        <a:buClr>
          <a:srgbClr val="000000"/>
        </a:buClr>
        <a:buSzPct val="100000"/>
        <a:buFont typeface="Arial" panose="020B0604020202020204" pitchFamily="34" charset="0"/>
        <a:buChar char="•"/>
        <a:defRPr sz="2000" kern="1200">
          <a:solidFill>
            <a:srgbClr val="333333"/>
          </a:solidFill>
          <a:latin typeface="+mn-lt"/>
          <a:ea typeface="+mn-ea"/>
          <a:cs typeface="+mn-cs"/>
        </a:defRPr>
      </a:lvl4pPr>
      <a:lvl5pPr marL="2171700" indent="-342900" algn="l" defTabSz="449263" rtl="0" fontAlgn="base" hangingPunct="0">
        <a:lnSpc>
          <a:spcPct val="114000"/>
        </a:lnSpc>
        <a:spcBef>
          <a:spcPct val="0"/>
        </a:spcBef>
        <a:spcAft>
          <a:spcPts val="0"/>
        </a:spcAft>
        <a:buClr>
          <a:srgbClr val="000000"/>
        </a:buClr>
        <a:buSzPct val="100000"/>
        <a:buFont typeface="Arial" panose="020B0604020202020204" pitchFamily="34" charset="0"/>
        <a:buChar char="•"/>
        <a:defRPr sz="2000" kern="1200">
          <a:solidFill>
            <a:srgbClr val="333333"/>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C25458-B1CD-B1EF-8F4B-7B59C9B54150}"/>
              </a:ext>
            </a:extLst>
          </p:cNvPr>
          <p:cNvSpPr>
            <a:spLocks noGrp="1" noChangeArrowheads="1"/>
          </p:cNvSpPr>
          <p:nvPr>
            <p:ph type="title"/>
          </p:nvPr>
        </p:nvSpPr>
        <p:spPr bwMode="auto">
          <a:xfrm>
            <a:off x="1638300" y="611485"/>
            <a:ext cx="10042525" cy="900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normAutofit/>
          </a:bodyPr>
          <a:lstStyle/>
          <a:p>
            <a:pPr lvl="0"/>
            <a:r>
              <a:rPr lang="en-US" altLang="en-US" dirty="0"/>
              <a:t>Click to edit the title text format</a:t>
            </a:r>
          </a:p>
        </p:txBody>
      </p:sp>
      <p:sp>
        <p:nvSpPr>
          <p:cNvPr id="3" name="Text Placeholder 2">
            <a:extLst>
              <a:ext uri="{FF2B5EF4-FFF2-40B4-BE49-F238E27FC236}">
                <a16:creationId xmlns:a16="http://schemas.microsoft.com/office/drawing/2014/main" id="{73A56299-4036-AD15-D720-F4558D8FD598}"/>
              </a:ext>
            </a:extLst>
          </p:cNvPr>
          <p:cNvSpPr>
            <a:spLocks noGrp="1" noChangeArrowheads="1"/>
          </p:cNvSpPr>
          <p:nvPr>
            <p:ph type="body" idx="1"/>
          </p:nvPr>
        </p:nvSpPr>
        <p:spPr bwMode="auto">
          <a:xfrm>
            <a:off x="502878" y="1691605"/>
            <a:ext cx="12313368" cy="4464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normAutofit/>
          </a:bodyPr>
          <a:lstStyle/>
          <a:p>
            <a:pPr lvl="0"/>
            <a:r>
              <a:rPr lang="en-US" altLang="en-US" dirty="0"/>
              <a:t>Click to edit the outline text format</a:t>
            </a:r>
          </a:p>
          <a:p>
            <a:pPr lvl="1"/>
            <a:r>
              <a:rPr lang="en-US" altLang="en-US" dirty="0"/>
              <a:t>Second Outline Level</a:t>
            </a:r>
          </a:p>
          <a:p>
            <a:pPr lvl="2"/>
            <a:r>
              <a:rPr lang="en-US" altLang="en-US" dirty="0"/>
              <a:t>Third Outline Level</a:t>
            </a:r>
          </a:p>
          <a:p>
            <a:pPr lvl="3"/>
            <a:r>
              <a:rPr lang="en-US" altLang="en-US" dirty="0"/>
              <a:t>Fourth Outline Level</a:t>
            </a:r>
          </a:p>
          <a:p>
            <a:pPr lvl="4"/>
            <a:r>
              <a:rPr lang="en-US" altLang="en-US" dirty="0"/>
              <a:t>Fifth Outline Level</a:t>
            </a:r>
          </a:p>
          <a:p>
            <a:pPr lvl="4"/>
            <a:r>
              <a:rPr lang="en-US" altLang="en-US" dirty="0"/>
              <a:t>Sixth Outline Level</a:t>
            </a:r>
          </a:p>
          <a:p>
            <a:pPr lvl="4"/>
            <a:r>
              <a:rPr lang="en-US" altLang="en-US" dirty="0"/>
              <a:t>Seventh Outline Level</a:t>
            </a:r>
          </a:p>
          <a:p>
            <a:pPr lvl="4"/>
            <a:r>
              <a:rPr lang="en-US" altLang="en-US" dirty="0"/>
              <a:t>Eighth Outline Level</a:t>
            </a:r>
          </a:p>
          <a:p>
            <a:pPr lvl="4"/>
            <a:r>
              <a:rPr lang="en-US" altLang="en-US" dirty="0"/>
              <a:t>Ninth Outline Level</a:t>
            </a:r>
          </a:p>
        </p:txBody>
      </p:sp>
      <p:sp>
        <p:nvSpPr>
          <p:cNvPr id="4" name="Date Placeholder 3">
            <a:extLst>
              <a:ext uri="{FF2B5EF4-FFF2-40B4-BE49-F238E27FC236}">
                <a16:creationId xmlns:a16="http://schemas.microsoft.com/office/drawing/2014/main" id="{E31080F5-F811-BB8B-D0FC-D9F20F0F09F3}"/>
              </a:ext>
            </a:extLst>
          </p:cNvPr>
          <p:cNvSpPr>
            <a:spLocks noGrp="1" noChangeArrowheads="1"/>
          </p:cNvSpPr>
          <p:nvPr>
            <p:ph type="dt" idx="2"/>
          </p:nvPr>
        </p:nvSpPr>
        <p:spPr bwMode="auto">
          <a:xfrm>
            <a:off x="502878" y="6300117"/>
            <a:ext cx="2598738"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723900" algn="l"/>
                <a:tab pos="1447800" algn="l"/>
                <a:tab pos="2171700" algn="l"/>
              </a:tabLst>
              <a:defRPr sz="1400">
                <a:solidFill>
                  <a:schemeClr val="bg1"/>
                </a:solidFill>
                <a:latin typeface="+mn-lt"/>
              </a:defRPr>
            </a:lvl1pPr>
          </a:lstStyle>
          <a:p>
            <a:endParaRPr lang="en-GB" altLang="en-US" dirty="0"/>
          </a:p>
        </p:txBody>
      </p:sp>
      <p:sp>
        <p:nvSpPr>
          <p:cNvPr id="5" name="Footer Placeholder 4">
            <a:extLst>
              <a:ext uri="{FF2B5EF4-FFF2-40B4-BE49-F238E27FC236}">
                <a16:creationId xmlns:a16="http://schemas.microsoft.com/office/drawing/2014/main" id="{41CE213B-47CD-E778-D792-2030B42822D3}"/>
              </a:ext>
            </a:extLst>
          </p:cNvPr>
          <p:cNvSpPr>
            <a:spLocks noGrp="1" noChangeArrowheads="1"/>
          </p:cNvSpPr>
          <p:nvPr>
            <p:ph type="ftr" idx="3"/>
          </p:nvPr>
        </p:nvSpPr>
        <p:spPr bwMode="auto">
          <a:xfrm>
            <a:off x="4891881" y="6298897"/>
            <a:ext cx="3535362"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tabLst>
                <a:tab pos="723900" algn="l"/>
                <a:tab pos="1447800" algn="l"/>
                <a:tab pos="2171700" algn="l"/>
                <a:tab pos="2895600" algn="l"/>
              </a:tabLst>
              <a:defRPr sz="1400">
                <a:solidFill>
                  <a:schemeClr val="bg1"/>
                </a:solidFill>
                <a:latin typeface="+mn-lt"/>
              </a:defRPr>
            </a:lvl1pPr>
          </a:lstStyle>
          <a:p>
            <a:endParaRPr lang="en-GB" altLang="en-US" dirty="0"/>
          </a:p>
        </p:txBody>
      </p:sp>
      <p:sp>
        <p:nvSpPr>
          <p:cNvPr id="6" name="Slide Number Placeholder 5">
            <a:extLst>
              <a:ext uri="{FF2B5EF4-FFF2-40B4-BE49-F238E27FC236}">
                <a16:creationId xmlns:a16="http://schemas.microsoft.com/office/drawing/2014/main" id="{D04AE589-65DB-397D-6DBD-565AAB751190}"/>
              </a:ext>
            </a:extLst>
          </p:cNvPr>
          <p:cNvSpPr>
            <a:spLocks noGrp="1" noChangeArrowheads="1"/>
          </p:cNvSpPr>
          <p:nvPr>
            <p:ph type="sldNum" idx="4"/>
          </p:nvPr>
        </p:nvSpPr>
        <p:spPr bwMode="auto">
          <a:xfrm>
            <a:off x="10217508" y="6298897"/>
            <a:ext cx="25987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723900" algn="l"/>
                <a:tab pos="1447800" algn="l"/>
                <a:tab pos="2171700" algn="l"/>
              </a:tabLst>
              <a:defRPr sz="1400">
                <a:solidFill>
                  <a:schemeClr val="bg1"/>
                </a:solidFill>
                <a:latin typeface="+mn-lt"/>
              </a:defRPr>
            </a:lvl1pPr>
          </a:lstStyle>
          <a:p>
            <a:fld id="{3FD6A0F7-BDC5-4E15-B6C0-E48ACCD036F2}" type="slidenum">
              <a:rPr lang="en-GB" altLang="en-US" smtClean="0"/>
              <a:pPr/>
              <a:t>‹#›</a:t>
            </a:fld>
            <a:endParaRPr lang="en-GB" altLang="en-US" dirty="0"/>
          </a:p>
        </p:txBody>
      </p:sp>
    </p:spTree>
  </p:cSld>
  <p:clrMap bg1="lt1" tx1="dk1" bg2="lt2" tx2="dk2" accent1="accent1" accent2="accent2" accent3="accent3" accent4="accent4" accent5="accent5" accent6="accent6" hlink="hlink" folHlink="folHlink"/>
  <p:sldLayoutIdLst>
    <p:sldLayoutId id="2147483711" r:id="rId1"/>
    <p:sldLayoutId id="2147483713" r:id="rId2"/>
    <p:sldLayoutId id="2147483712" r:id="rId3"/>
    <p:sldLayoutId id="2147483718" r:id="rId4"/>
    <p:sldLayoutId id="2147483716" r:id="rId5"/>
    <p:sldLayoutId id="2147483717" r:id="rId6"/>
  </p:sldLayoutIdLst>
  <p:txStyles>
    <p:titleStyle>
      <a:lvl1pPr algn="ctr" defTabSz="449263" rtl="0" fontAlgn="base" hangingPunct="0">
        <a:lnSpc>
          <a:spcPct val="114000"/>
        </a:lnSpc>
        <a:spcBef>
          <a:spcPct val="0"/>
        </a:spcBef>
        <a:spcAft>
          <a:spcPct val="0"/>
        </a:spcAft>
        <a:buClr>
          <a:srgbClr val="000000"/>
        </a:buClr>
        <a:buSzPct val="100000"/>
        <a:buFont typeface="Times New Roman" panose="02020603050405020304" pitchFamily="18" charset="0"/>
        <a:defRPr sz="4700" kern="1200">
          <a:solidFill>
            <a:schemeClr val="bg1"/>
          </a:solidFill>
          <a:latin typeface="+mj-lt"/>
          <a:ea typeface="+mj-ea"/>
          <a:cs typeface="+mj-cs"/>
        </a:defRPr>
      </a:lvl1pPr>
      <a:lvl2pPr marL="742950" indent="-28575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2pPr>
      <a:lvl3pPr marL="1143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3pPr>
      <a:lvl4pPr marL="1600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4pPr>
      <a:lvl5pPr marL="20574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anose="02020603050405020304" pitchFamily="18" charset="0"/>
        <a:defRPr sz="4700">
          <a:solidFill>
            <a:srgbClr val="000000"/>
          </a:solidFill>
          <a:latin typeface="Arial" panose="020B0604020202020204" pitchFamily="34" charset="0"/>
          <a:cs typeface="Arial Unicode MS" charset="0"/>
        </a:defRPr>
      </a:lvl9pPr>
    </p:titleStyle>
    <p:bodyStyle>
      <a:lvl1pPr marL="457200" indent="-457200" algn="l" defTabSz="449263" rtl="0" fontAlgn="base" hangingPunct="0">
        <a:lnSpc>
          <a:spcPct val="114000"/>
        </a:lnSpc>
        <a:spcBef>
          <a:spcPct val="0"/>
        </a:spcBef>
        <a:spcAft>
          <a:spcPts val="0"/>
        </a:spcAft>
        <a:buClr>
          <a:schemeClr val="bg1"/>
        </a:buClr>
        <a:buSzPct val="100000"/>
        <a:buFont typeface="Arial" panose="020B0604020202020204" pitchFamily="34" charset="0"/>
        <a:buChar char="•"/>
        <a:defRPr sz="3400" kern="1200">
          <a:solidFill>
            <a:schemeClr val="bg1"/>
          </a:solidFill>
          <a:latin typeface="+mn-lt"/>
          <a:ea typeface="+mn-ea"/>
          <a:cs typeface="+mn-cs"/>
        </a:defRPr>
      </a:lvl1pPr>
      <a:lvl2pPr marL="914400" indent="-457200" algn="l" defTabSz="449263" rtl="0" fontAlgn="base" hangingPunct="0">
        <a:lnSpc>
          <a:spcPct val="114000"/>
        </a:lnSpc>
        <a:spcBef>
          <a:spcPct val="0"/>
        </a:spcBef>
        <a:spcAft>
          <a:spcPts val="0"/>
        </a:spcAft>
        <a:buClr>
          <a:schemeClr val="bg1"/>
        </a:buClr>
        <a:buSzPct val="60000"/>
        <a:buFont typeface="Courier New" panose="02070309020205020404" pitchFamily="49" charset="0"/>
        <a:buChar char="o"/>
        <a:defRPr sz="3000" kern="1200">
          <a:solidFill>
            <a:schemeClr val="bg1"/>
          </a:solidFill>
          <a:latin typeface="+mn-lt"/>
          <a:ea typeface="+mn-ea"/>
          <a:cs typeface="+mn-cs"/>
        </a:defRPr>
      </a:lvl2pPr>
      <a:lvl3pPr marL="1371600" indent="-457200" algn="l" defTabSz="449263" rtl="0" fontAlgn="base" hangingPunct="0">
        <a:lnSpc>
          <a:spcPct val="114000"/>
        </a:lnSpc>
        <a:spcBef>
          <a:spcPct val="0"/>
        </a:spcBef>
        <a:spcAft>
          <a:spcPts val="0"/>
        </a:spcAft>
        <a:buClr>
          <a:schemeClr val="bg1"/>
        </a:buClr>
        <a:buSzPct val="100000"/>
        <a:buFont typeface="Wingdings" panose="05000000000000000000" pitchFamily="2" charset="2"/>
        <a:buChar char="§"/>
        <a:defRPr sz="2600" kern="1200">
          <a:solidFill>
            <a:schemeClr val="bg1"/>
          </a:solidFill>
          <a:latin typeface="+mn-lt"/>
          <a:ea typeface="+mn-ea"/>
          <a:cs typeface="+mn-cs"/>
        </a:defRPr>
      </a:lvl3pPr>
      <a:lvl4pPr marL="1714500" indent="-342900" algn="l" defTabSz="449263" rtl="0" fontAlgn="base" hangingPunct="0">
        <a:lnSpc>
          <a:spcPct val="114000"/>
        </a:lnSpc>
        <a:spcBef>
          <a:spcPct val="0"/>
        </a:spcBef>
        <a:spcAft>
          <a:spcPts val="0"/>
        </a:spcAft>
        <a:buClr>
          <a:schemeClr val="bg1"/>
        </a:buClr>
        <a:buSzPct val="100000"/>
        <a:buFont typeface="Arial" panose="020B0604020202020204" pitchFamily="34" charset="0"/>
        <a:buChar char="•"/>
        <a:defRPr sz="2100" kern="1200">
          <a:solidFill>
            <a:schemeClr val="bg1"/>
          </a:solidFill>
          <a:latin typeface="+mn-lt"/>
          <a:ea typeface="+mn-ea"/>
          <a:cs typeface="+mn-cs"/>
        </a:defRPr>
      </a:lvl4pPr>
      <a:lvl5pPr marL="2171700" indent="-342900" algn="l" defTabSz="449263" rtl="0" fontAlgn="base" hangingPunct="0">
        <a:lnSpc>
          <a:spcPct val="114000"/>
        </a:lnSpc>
        <a:spcBef>
          <a:spcPct val="0"/>
        </a:spcBef>
        <a:spcAft>
          <a:spcPts val="0"/>
        </a:spcAft>
        <a:buClr>
          <a:schemeClr val="bg1"/>
        </a:buClr>
        <a:buSzPct val="100000"/>
        <a:buFont typeface="Arial" panose="020B0604020202020204" pitchFamily="34" charset="0"/>
        <a:buChar char="•"/>
        <a:defRPr sz="21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hyperlink" Target="https://www.dpconline.org/handbook"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B44AF25A-8EE9-AABC-3BCF-1DB2A6595029}"/>
              </a:ext>
            </a:extLst>
          </p:cNvPr>
          <p:cNvSpPr>
            <a:spLocks noGrp="1" noChangeArrowheads="1"/>
          </p:cNvSpPr>
          <p:nvPr>
            <p:ph type="title"/>
          </p:nvPr>
        </p:nvSpPr>
        <p:spPr>
          <a:ln/>
        </p:spPr>
        <p:txBody>
          <a:bodyPr tIns="47628">
            <a:normAutofit fontScale="90000"/>
          </a:bodyPr>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FFFFFF"/>
                </a:solidFill>
                <a:cs typeface="OpenSans-Regular" pitchFamily="32" charset="0"/>
              </a:rPr>
              <a:t>Use the key message you would like to convey as your title to grab attention</a:t>
            </a:r>
          </a:p>
        </p:txBody>
      </p:sp>
      <p:sp>
        <p:nvSpPr>
          <p:cNvPr id="10242" name="Rectangle 2">
            <a:extLst>
              <a:ext uri="{FF2B5EF4-FFF2-40B4-BE49-F238E27FC236}">
                <a16:creationId xmlns:a16="http://schemas.microsoft.com/office/drawing/2014/main" id="{B27036D6-A677-6F5B-4ACD-9B4D498E6E3D}"/>
              </a:ext>
            </a:extLst>
          </p:cNvPr>
          <p:cNvSpPr>
            <a:spLocks noGrp="1" noChangeArrowheads="1"/>
          </p:cNvSpPr>
          <p:nvPr>
            <p:ph idx="1"/>
          </p:nvPr>
        </p:nvSpPr>
        <p:spPr>
          <a:xfrm>
            <a:off x="1638300" y="3275781"/>
            <a:ext cx="10042525" cy="1440160"/>
          </a:xfrm>
          <a:ln/>
        </p:spPr>
        <p:txBody>
          <a:bodyPr tIns="31752">
            <a:normAutofit lnSpcReduction="10000"/>
          </a:bodyPr>
          <a:lstStyle/>
          <a:p>
            <a:pPr marL="0" indent="0">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i="1" dirty="0">
                <a:solidFill>
                  <a:srgbClr val="FFFFFF"/>
                </a:solidFill>
                <a:cs typeface="OpenSans-Regular" pitchFamily="32" charset="0"/>
              </a:rPr>
              <a:t>e.g. Reducing storage requirements and costs through planned deletions as part of digital preservation processes.</a:t>
            </a:r>
            <a:endParaRPr lang="en-GB" altLang="en-US" sz="3600" i="1" dirty="0">
              <a:solidFill>
                <a:srgbClr val="FFFFFF"/>
              </a:solidFill>
              <a:cs typeface="OpenSans-Regular" pitchFamily="32"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24C0B-B96B-CD9B-4CCC-8EB6F6981419}"/>
            </a:ext>
          </a:extLst>
        </p:cNvPr>
        <p:cNvGrpSpPr/>
        <p:nvPr/>
      </p:nvGrpSpPr>
      <p:grpSpPr>
        <a:xfrm>
          <a:off x="0" y="0"/>
          <a:ext cx="0" cy="0"/>
          <a:chOff x="0" y="0"/>
          <a:chExt cx="0" cy="0"/>
        </a:xfrm>
      </p:grpSpPr>
      <p:sp>
        <p:nvSpPr>
          <p:cNvPr id="11265" name="Rectangle 1">
            <a:extLst>
              <a:ext uri="{FF2B5EF4-FFF2-40B4-BE49-F238E27FC236}">
                <a16:creationId xmlns:a16="http://schemas.microsoft.com/office/drawing/2014/main" id="{52A30653-AFF0-FA46-7CAB-B274082CBBDA}"/>
              </a:ext>
            </a:extLst>
          </p:cNvPr>
          <p:cNvSpPr>
            <a:spLocks noGrp="1" noChangeArrowheads="1"/>
          </p:cNvSpPr>
          <p:nvPr>
            <p:ph type="title"/>
          </p:nvPr>
        </p:nvSpPr>
        <p:spPr>
          <a:ln/>
        </p:spPr>
        <p:txBody>
          <a:bodyPr tIns="47628">
            <a:normAutofit/>
          </a:bodyPr>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008777"/>
                </a:solidFill>
              </a:rPr>
              <a:t>Our organization</a:t>
            </a:r>
          </a:p>
        </p:txBody>
      </p:sp>
      <p:sp>
        <p:nvSpPr>
          <p:cNvPr id="11266" name="Rectangle 2">
            <a:extLst>
              <a:ext uri="{FF2B5EF4-FFF2-40B4-BE49-F238E27FC236}">
                <a16:creationId xmlns:a16="http://schemas.microsoft.com/office/drawing/2014/main" id="{6E06C232-42C2-1E63-C2E2-BDCBA3D09277}"/>
              </a:ext>
            </a:extLst>
          </p:cNvPr>
          <p:cNvSpPr>
            <a:spLocks noGrp="1" noChangeArrowheads="1"/>
          </p:cNvSpPr>
          <p:nvPr>
            <p:ph idx="1"/>
          </p:nvPr>
        </p:nvSpPr>
        <p:spPr>
          <a:ln/>
        </p:spPr>
        <p:txBody>
          <a:bodyPr tIns="22932">
            <a:normAutofit fontScale="92500" lnSpcReduction="10000"/>
          </a:bodyPr>
          <a:lstStyle/>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solidFill>
                  <a:srgbClr val="333333"/>
                </a:solidFill>
                <a:cs typeface="OpenSans-Regular" pitchFamily="32" charset="0"/>
              </a:rPr>
              <a:t>Start by speaking directly to your audience in terms they recognise. Focus on their challenges first to show you understand their context, rather than leading with your request or digital‑preservation language which might disengage them.</a:t>
            </a:r>
          </a:p>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Could include: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Your strategic objectives and </a:t>
            </a:r>
            <a:r>
              <a:rPr lang="en-GB" altLang="en-US" sz="2600" dirty="0">
                <a:cs typeface="OpenSans-Regular" pitchFamily="32" charset="0"/>
              </a:rPr>
              <a:t>mandate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Specific risks or business needs</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Sector specific motivators</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Dependents or consumers (those who rely on the services you offer)</a:t>
            </a:r>
          </a:p>
        </p:txBody>
      </p:sp>
    </p:spTree>
    <p:extLst>
      <p:ext uri="{BB962C8B-B14F-4D97-AF65-F5344CB8AC3E}">
        <p14:creationId xmlns:p14="http://schemas.microsoft.com/office/powerpoint/2010/main" val="13094810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DFE2E-6304-9182-E130-0580AE840F0D}"/>
            </a:ext>
          </a:extLst>
        </p:cNvPr>
        <p:cNvGrpSpPr/>
        <p:nvPr/>
      </p:nvGrpSpPr>
      <p:grpSpPr>
        <a:xfrm>
          <a:off x="0" y="0"/>
          <a:ext cx="0" cy="0"/>
          <a:chOff x="0" y="0"/>
          <a:chExt cx="0" cy="0"/>
        </a:xfrm>
      </p:grpSpPr>
      <p:sp>
        <p:nvSpPr>
          <p:cNvPr id="11265" name="Rectangle 1">
            <a:extLst>
              <a:ext uri="{FF2B5EF4-FFF2-40B4-BE49-F238E27FC236}">
                <a16:creationId xmlns:a16="http://schemas.microsoft.com/office/drawing/2014/main" id="{BBD0A4CC-3DE4-68E9-3B66-4A7FEA5ED792}"/>
              </a:ext>
            </a:extLst>
          </p:cNvPr>
          <p:cNvSpPr>
            <a:spLocks noGrp="1" noChangeArrowheads="1"/>
          </p:cNvSpPr>
          <p:nvPr>
            <p:ph type="title"/>
          </p:nvPr>
        </p:nvSpPr>
        <p:spPr>
          <a:ln/>
        </p:spPr>
        <p:txBody>
          <a:bodyPr tIns="47628">
            <a:normAutofit fontScale="90000"/>
          </a:bodyPr>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008777"/>
                </a:solidFill>
              </a:rPr>
              <a:t>Our digital estate and capability</a:t>
            </a:r>
          </a:p>
        </p:txBody>
      </p:sp>
      <p:sp>
        <p:nvSpPr>
          <p:cNvPr id="11266" name="Rectangle 2">
            <a:extLst>
              <a:ext uri="{FF2B5EF4-FFF2-40B4-BE49-F238E27FC236}">
                <a16:creationId xmlns:a16="http://schemas.microsoft.com/office/drawing/2014/main" id="{B7A01C6D-9F4F-8192-5CA7-7BEC7210C8C8}"/>
              </a:ext>
            </a:extLst>
          </p:cNvPr>
          <p:cNvSpPr>
            <a:spLocks noGrp="1" noChangeArrowheads="1"/>
          </p:cNvSpPr>
          <p:nvPr>
            <p:ph idx="1"/>
          </p:nvPr>
        </p:nvSpPr>
        <p:spPr>
          <a:ln/>
        </p:spPr>
        <p:txBody>
          <a:bodyPr tIns="22932">
            <a:normAutofit lnSpcReduction="10000"/>
          </a:bodyPr>
          <a:lstStyle/>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solidFill>
                  <a:srgbClr val="333333"/>
                </a:solidFill>
                <a:cs typeface="OpenSans-Regular" pitchFamily="32" charset="0"/>
              </a:rPr>
              <a:t>Move from the overall context into that which more closely relates to digital preservation, keeping the language clear, relatable and understandable by your audience.</a:t>
            </a:r>
          </a:p>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Could include: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Any background research you have completed</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An overview from your Digital Asset Register </a:t>
            </a:r>
            <a:endParaRPr lang="en-GB" altLang="en-US" sz="2600" dirty="0">
              <a:cs typeface="OpenSans-Regular" pitchFamily="32" charset="0"/>
            </a:endParaRP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Visualisation from DPC RAM </a:t>
            </a:r>
            <a:r>
              <a:rPr lang="en-GB" altLang="en-US" sz="2600" i="1" dirty="0">
                <a:cs typeface="OpenSans-Regular" pitchFamily="32" charset="0"/>
              </a:rPr>
              <a:t>(plus DPC benchmarking data if you are a DPC Member), </a:t>
            </a:r>
            <a:r>
              <a:rPr lang="en-GB" altLang="en-US" sz="2600" dirty="0">
                <a:cs typeface="OpenSans-Regular" pitchFamily="32" charset="0"/>
              </a:rPr>
              <a:t>results from another Maturity Model or DPC CAT</a:t>
            </a:r>
          </a:p>
        </p:txBody>
      </p:sp>
    </p:spTree>
    <p:extLst>
      <p:ext uri="{BB962C8B-B14F-4D97-AF65-F5344CB8AC3E}">
        <p14:creationId xmlns:p14="http://schemas.microsoft.com/office/powerpoint/2010/main" val="4188046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B13B9-128D-70EE-557B-4043F62625B4}"/>
            </a:ext>
          </a:extLst>
        </p:cNvPr>
        <p:cNvGrpSpPr/>
        <p:nvPr/>
      </p:nvGrpSpPr>
      <p:grpSpPr>
        <a:xfrm>
          <a:off x="0" y="0"/>
          <a:ext cx="0" cy="0"/>
          <a:chOff x="0" y="0"/>
          <a:chExt cx="0" cy="0"/>
        </a:xfrm>
      </p:grpSpPr>
      <p:sp>
        <p:nvSpPr>
          <p:cNvPr id="11265" name="Rectangle 1">
            <a:extLst>
              <a:ext uri="{FF2B5EF4-FFF2-40B4-BE49-F238E27FC236}">
                <a16:creationId xmlns:a16="http://schemas.microsoft.com/office/drawing/2014/main" id="{E431D770-A71A-B580-8A37-64ACBC7C9304}"/>
              </a:ext>
            </a:extLst>
          </p:cNvPr>
          <p:cNvSpPr>
            <a:spLocks noGrp="1" noChangeArrowheads="1"/>
          </p:cNvSpPr>
          <p:nvPr>
            <p:ph type="title"/>
          </p:nvPr>
        </p:nvSpPr>
        <p:spPr>
          <a:ln/>
        </p:spPr>
        <p:txBody>
          <a:bodyPr tIns="47628">
            <a:normAutofit/>
          </a:bodyPr>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008777"/>
                </a:solidFill>
              </a:rPr>
              <a:t>What is at risk?</a:t>
            </a:r>
          </a:p>
        </p:txBody>
      </p:sp>
      <p:sp>
        <p:nvSpPr>
          <p:cNvPr id="11266" name="Rectangle 2">
            <a:extLst>
              <a:ext uri="{FF2B5EF4-FFF2-40B4-BE49-F238E27FC236}">
                <a16:creationId xmlns:a16="http://schemas.microsoft.com/office/drawing/2014/main" id="{314DE494-4DA3-D825-B474-2D8017CB6DCB}"/>
              </a:ext>
            </a:extLst>
          </p:cNvPr>
          <p:cNvSpPr>
            <a:spLocks noGrp="1" noChangeArrowheads="1"/>
          </p:cNvSpPr>
          <p:nvPr>
            <p:ph idx="1"/>
          </p:nvPr>
        </p:nvSpPr>
        <p:spPr>
          <a:ln/>
        </p:spPr>
        <p:txBody>
          <a:bodyPr tIns="22932"/>
          <a:lstStyle/>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solidFill>
                  <a:srgbClr val="333333"/>
                </a:solidFill>
                <a:cs typeface="OpenSans-Regular" pitchFamily="32" charset="0"/>
              </a:rPr>
              <a:t>Then focus on the specifics, retaining organizational or sector-specific language.</a:t>
            </a:r>
          </a:p>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Could include: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References from the Bit List to show at-risk materials on your Digital Asset Register</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Messages which convey urgency (without doom-mongering)</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Vignette based scenario</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Evidence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endParaRPr lang="en-GB" altLang="en-US" sz="2600" dirty="0">
              <a:cs typeface="OpenSans-Regular" pitchFamily="32" charset="0"/>
            </a:endParaRPr>
          </a:p>
        </p:txBody>
      </p:sp>
    </p:spTree>
    <p:extLst>
      <p:ext uri="{BB962C8B-B14F-4D97-AF65-F5344CB8AC3E}">
        <p14:creationId xmlns:p14="http://schemas.microsoft.com/office/powerpoint/2010/main" val="26607354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CCEE6-F998-47E1-63AB-4E2DDDECD41C}"/>
              </a:ext>
            </a:extLst>
          </p:cNvPr>
          <p:cNvSpPr>
            <a:spLocks noGrp="1"/>
          </p:cNvSpPr>
          <p:nvPr>
            <p:ph type="title"/>
          </p:nvPr>
        </p:nvSpPr>
        <p:spPr>
          <a:xfrm>
            <a:off x="0" y="611485"/>
            <a:ext cx="13320713" cy="900113"/>
          </a:xfrm>
        </p:spPr>
        <p:txBody>
          <a:bodyPr>
            <a:normAutofit/>
          </a:bodyPr>
          <a:lstStyle/>
          <a:p>
            <a:r>
              <a:rPr lang="en-GB" altLang="en-US" sz="5400" b="1" dirty="0">
                <a:solidFill>
                  <a:srgbClr val="008777"/>
                </a:solidFill>
                <a:cs typeface="OpenSans-Regular" pitchFamily="32" charset="0"/>
              </a:rPr>
              <a:t>What is digital preservation?</a:t>
            </a:r>
            <a:endParaRPr lang="en-GB" sz="5400" b="1" dirty="0">
              <a:solidFill>
                <a:srgbClr val="008777"/>
              </a:solidFill>
            </a:endParaRPr>
          </a:p>
        </p:txBody>
      </p:sp>
      <p:sp>
        <p:nvSpPr>
          <p:cNvPr id="3" name="Content Placeholder 2">
            <a:extLst>
              <a:ext uri="{FF2B5EF4-FFF2-40B4-BE49-F238E27FC236}">
                <a16:creationId xmlns:a16="http://schemas.microsoft.com/office/drawing/2014/main" id="{A33D0681-77C2-E7A3-A387-64E7B9A3BD6F}"/>
              </a:ext>
            </a:extLst>
          </p:cNvPr>
          <p:cNvSpPr>
            <a:spLocks noGrp="1"/>
          </p:cNvSpPr>
          <p:nvPr>
            <p:ph sz="half" idx="1"/>
          </p:nvPr>
        </p:nvSpPr>
        <p:spPr>
          <a:xfrm>
            <a:off x="1058739" y="2326879"/>
            <a:ext cx="7854068" cy="4425062"/>
          </a:xfrm>
        </p:spPr>
        <p:txBody>
          <a:bodyPr>
            <a:normAutofit lnSpcReduction="10000"/>
          </a:bodyPr>
          <a:lstStyle/>
          <a:p>
            <a:pPr marL="0" indent="0">
              <a:buNone/>
            </a:pPr>
            <a:endParaRPr lang="en-GB" altLang="en-US" sz="2622" dirty="0">
              <a:solidFill>
                <a:srgbClr val="000000"/>
              </a:solidFill>
            </a:endParaRPr>
          </a:p>
          <a:p>
            <a:pPr marL="0" indent="0">
              <a:buNone/>
            </a:pPr>
            <a:r>
              <a:rPr lang="en-GB" altLang="en-US" sz="2800" dirty="0">
                <a:solidFill>
                  <a:srgbClr val="000000"/>
                </a:solidFill>
              </a:rPr>
              <a:t>Digital preservation is: “the </a:t>
            </a:r>
            <a:r>
              <a:rPr lang="en-GB" altLang="en-US" sz="2800" b="1" dirty="0">
                <a:solidFill>
                  <a:srgbClr val="000000"/>
                </a:solidFill>
              </a:rPr>
              <a:t>series</a:t>
            </a:r>
            <a:r>
              <a:rPr lang="en-GB" altLang="en-US" sz="2800" dirty="0">
                <a:solidFill>
                  <a:srgbClr val="000000"/>
                </a:solidFill>
              </a:rPr>
              <a:t> of </a:t>
            </a:r>
            <a:r>
              <a:rPr lang="en-GB" altLang="en-US" sz="2800" b="1" dirty="0">
                <a:solidFill>
                  <a:srgbClr val="000000"/>
                </a:solidFill>
              </a:rPr>
              <a:t>managed activities </a:t>
            </a:r>
            <a:r>
              <a:rPr lang="en-GB" altLang="en-US" sz="2800" dirty="0">
                <a:solidFill>
                  <a:srgbClr val="000000"/>
                </a:solidFill>
              </a:rPr>
              <a:t>necessary to ensure </a:t>
            </a:r>
            <a:r>
              <a:rPr lang="en-GB" altLang="en-US" sz="2800" b="1" dirty="0">
                <a:solidFill>
                  <a:srgbClr val="000000"/>
                </a:solidFill>
              </a:rPr>
              <a:t>continued access </a:t>
            </a:r>
            <a:r>
              <a:rPr lang="en-GB" altLang="en-US" sz="2800" dirty="0">
                <a:solidFill>
                  <a:srgbClr val="000000"/>
                </a:solidFill>
              </a:rPr>
              <a:t>to digital materials for </a:t>
            </a:r>
            <a:r>
              <a:rPr lang="en-GB" altLang="en-US" sz="2800" b="1" dirty="0">
                <a:solidFill>
                  <a:srgbClr val="000000"/>
                </a:solidFill>
              </a:rPr>
              <a:t>as long as necessary… </a:t>
            </a:r>
            <a:r>
              <a:rPr lang="en-GB" altLang="en-US" sz="2800" dirty="0">
                <a:solidFill>
                  <a:srgbClr val="000000"/>
                </a:solidFill>
              </a:rPr>
              <a:t>beyond the limits of </a:t>
            </a:r>
            <a:r>
              <a:rPr lang="en-GB" altLang="en-US" sz="2800" b="1" dirty="0">
                <a:solidFill>
                  <a:srgbClr val="000000"/>
                </a:solidFill>
              </a:rPr>
              <a:t>media degradation, technical obsolescence </a:t>
            </a:r>
            <a:r>
              <a:rPr lang="en-GB" altLang="en-US" sz="2800" dirty="0">
                <a:solidFill>
                  <a:srgbClr val="000000"/>
                </a:solidFill>
              </a:rPr>
              <a:t>or </a:t>
            </a:r>
            <a:r>
              <a:rPr lang="en-GB" altLang="en-US" sz="2800" b="1" dirty="0">
                <a:solidFill>
                  <a:srgbClr val="000000"/>
                </a:solidFill>
              </a:rPr>
              <a:t>organisational change</a:t>
            </a:r>
            <a:r>
              <a:rPr lang="en-GB" altLang="en-US" sz="2800" dirty="0">
                <a:solidFill>
                  <a:srgbClr val="000000"/>
                </a:solidFill>
              </a:rPr>
              <a:t>…’</a:t>
            </a:r>
            <a:br>
              <a:rPr lang="en-GB" altLang="en-US" sz="2622" dirty="0">
                <a:solidFill>
                  <a:srgbClr val="000000"/>
                </a:solidFill>
              </a:rPr>
            </a:br>
            <a:endParaRPr lang="en-GB" altLang="en-US" sz="2622" dirty="0">
              <a:solidFill>
                <a:srgbClr val="000000"/>
              </a:solidFill>
            </a:endParaRPr>
          </a:p>
          <a:p>
            <a:pPr marL="0" indent="0">
              <a:buNone/>
            </a:pPr>
            <a:r>
              <a:rPr lang="en-GB" altLang="en-US" sz="2622" dirty="0">
                <a:solidFill>
                  <a:srgbClr val="000000"/>
                </a:solidFill>
              </a:rPr>
              <a:t>(Digital Preservation Handbook)</a:t>
            </a:r>
          </a:p>
          <a:p>
            <a:pPr marL="0" indent="0">
              <a:buNone/>
            </a:pPr>
            <a:r>
              <a:rPr lang="en-GB" sz="2622" dirty="0">
                <a:solidFill>
                  <a:srgbClr val="0070C0"/>
                </a:solidFill>
                <a:hlinkClick r:id="rId4">
                  <a:extLst>
                    <a:ext uri="{A12FA001-AC4F-418D-AE19-62706E023703}">
                      <ahyp:hlinkClr xmlns:ahyp="http://schemas.microsoft.com/office/drawing/2018/hyperlinkcolor" val="tx"/>
                    </a:ext>
                  </a:extLst>
                </a:hlinkClick>
              </a:rPr>
              <a:t>https://www.dpconline.org/handbook</a:t>
            </a:r>
            <a:endParaRPr lang="en-GB" sz="2622" dirty="0">
              <a:solidFill>
                <a:srgbClr val="0070C0"/>
              </a:solidFill>
            </a:endParaRPr>
          </a:p>
          <a:p>
            <a:pPr marL="0" indent="0">
              <a:buNone/>
            </a:pPr>
            <a:endParaRPr lang="en-GB" dirty="0"/>
          </a:p>
        </p:txBody>
      </p:sp>
      <p:pic>
        <p:nvPicPr>
          <p:cNvPr id="5" name="Picture 4" descr="A blue and white object with a square inside&#10;&#10;Description automatically generated">
            <a:extLst>
              <a:ext uri="{FF2B5EF4-FFF2-40B4-BE49-F238E27FC236}">
                <a16:creationId xmlns:a16="http://schemas.microsoft.com/office/drawing/2014/main" id="{CB580894-5F11-B2E9-A1AA-80A630E65C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68668" y="1750552"/>
            <a:ext cx="3071461" cy="4505364"/>
          </a:xfrm>
          <a:prstGeom prst="rect">
            <a:avLst/>
          </a:prstGeom>
        </p:spPr>
      </p:pic>
      <p:sp>
        <p:nvSpPr>
          <p:cNvPr id="4" name="Rectangle 2">
            <a:extLst>
              <a:ext uri="{FF2B5EF4-FFF2-40B4-BE49-F238E27FC236}">
                <a16:creationId xmlns:a16="http://schemas.microsoft.com/office/drawing/2014/main" id="{020BF14F-3DDB-DAEA-EAC3-64997EB5EE92}"/>
              </a:ext>
            </a:extLst>
          </p:cNvPr>
          <p:cNvSpPr txBox="1">
            <a:spLocks noChangeArrowheads="1"/>
          </p:cNvSpPr>
          <p:nvPr/>
        </p:nvSpPr>
        <p:spPr bwMode="auto">
          <a:xfrm>
            <a:off x="503672" y="1619597"/>
            <a:ext cx="12313368" cy="1008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2932" rIns="0" bIns="0" numCol="1" anchor="t" anchorCtr="0" compatLnSpc="1">
            <a:prstTxWarp prst="textNoShape">
              <a:avLst/>
            </a:prstTxWarp>
            <a:normAutofit fontScale="92500"/>
          </a:bodyPr>
          <a:lstStyle>
            <a:lvl1pPr marL="457200" indent="-457200" algn="l" defTabSz="449263" rtl="0" fontAlgn="base" hangingPunct="0">
              <a:lnSpc>
                <a:spcPct val="114000"/>
              </a:lnSpc>
              <a:spcBef>
                <a:spcPct val="0"/>
              </a:spcBef>
              <a:spcAft>
                <a:spcPts val="0"/>
              </a:spcAft>
              <a:buClr>
                <a:srgbClr val="000000"/>
              </a:buClr>
              <a:buSzPct val="100000"/>
              <a:buFont typeface="Arial" panose="020B0604020202020204" pitchFamily="34" charset="0"/>
              <a:buChar char="•"/>
              <a:defRPr sz="3200" kern="1200">
                <a:solidFill>
                  <a:srgbClr val="333333"/>
                </a:solidFill>
                <a:latin typeface="+mn-lt"/>
                <a:ea typeface="+mn-ea"/>
                <a:cs typeface="+mn-cs"/>
              </a:defRPr>
            </a:lvl1pPr>
            <a:lvl2pPr marL="914400" indent="-457200" algn="l" defTabSz="449263" rtl="0" fontAlgn="base" hangingPunct="0">
              <a:lnSpc>
                <a:spcPct val="114000"/>
              </a:lnSpc>
              <a:spcBef>
                <a:spcPct val="0"/>
              </a:spcBef>
              <a:spcAft>
                <a:spcPts val="0"/>
              </a:spcAft>
              <a:buClr>
                <a:srgbClr val="000000"/>
              </a:buClr>
              <a:buSzPct val="60000"/>
              <a:buFont typeface="Courier New" panose="02070309020205020404" pitchFamily="49" charset="0"/>
              <a:buChar char="o"/>
              <a:defRPr sz="2800" kern="1200">
                <a:solidFill>
                  <a:srgbClr val="333333"/>
                </a:solidFill>
                <a:latin typeface="+mn-lt"/>
                <a:ea typeface="+mn-ea"/>
                <a:cs typeface="+mn-cs"/>
              </a:defRPr>
            </a:lvl2pPr>
            <a:lvl3pPr marL="1257300" indent="-342900" algn="l" defTabSz="449263" rtl="0" fontAlgn="base" hangingPunct="0">
              <a:lnSpc>
                <a:spcPct val="114000"/>
              </a:lnSpc>
              <a:spcBef>
                <a:spcPct val="0"/>
              </a:spcBef>
              <a:spcAft>
                <a:spcPts val="0"/>
              </a:spcAft>
              <a:buClr>
                <a:srgbClr val="000000"/>
              </a:buClr>
              <a:buSzPct val="100000"/>
              <a:buFont typeface="Wingdings" panose="05000000000000000000" pitchFamily="2" charset="2"/>
              <a:buChar char="§"/>
              <a:defRPr sz="2400" kern="1200">
                <a:solidFill>
                  <a:srgbClr val="333333"/>
                </a:solidFill>
                <a:latin typeface="+mn-lt"/>
                <a:ea typeface="+mn-ea"/>
                <a:cs typeface="+mn-cs"/>
              </a:defRPr>
            </a:lvl3pPr>
            <a:lvl4pPr marL="1714500" indent="-342900" algn="l" defTabSz="449263" rtl="0" fontAlgn="base" hangingPunct="0">
              <a:lnSpc>
                <a:spcPct val="114000"/>
              </a:lnSpc>
              <a:spcBef>
                <a:spcPct val="0"/>
              </a:spcBef>
              <a:spcAft>
                <a:spcPts val="0"/>
              </a:spcAft>
              <a:buClr>
                <a:srgbClr val="000000"/>
              </a:buClr>
              <a:buSzPct val="100000"/>
              <a:buFont typeface="Arial" panose="020B0604020202020204" pitchFamily="34" charset="0"/>
              <a:buChar char="•"/>
              <a:defRPr sz="2000" kern="1200">
                <a:solidFill>
                  <a:srgbClr val="333333"/>
                </a:solidFill>
                <a:latin typeface="+mn-lt"/>
                <a:ea typeface="+mn-ea"/>
                <a:cs typeface="+mn-cs"/>
              </a:defRPr>
            </a:lvl4pPr>
            <a:lvl5pPr marL="2171700" indent="-342900" algn="l" defTabSz="449263" rtl="0" fontAlgn="base" hangingPunct="0">
              <a:lnSpc>
                <a:spcPct val="114000"/>
              </a:lnSpc>
              <a:spcBef>
                <a:spcPct val="0"/>
              </a:spcBef>
              <a:spcAft>
                <a:spcPts val="0"/>
              </a:spcAft>
              <a:buClr>
                <a:srgbClr val="000000"/>
              </a:buClr>
              <a:buSzPct val="100000"/>
              <a:buFont typeface="Arial" panose="020B0604020202020204" pitchFamily="34" charset="0"/>
              <a:buChar char="•"/>
              <a:defRPr sz="2000" kern="1200">
                <a:solidFill>
                  <a:srgbClr val="333333"/>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875"/>
              </a:spcBef>
              <a:spcAft>
                <a:spcPts val="875"/>
              </a:spcAft>
              <a:buFont typeface="Arial" panose="020B0604020202020204" pitchFamily="34"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cs typeface="OpenSans-Regular" pitchFamily="32" charset="0"/>
              </a:rPr>
              <a:t>The next step is to explain how digital preservation can help mitigate risk or provide opportunities to your organization, but first it might be helpful to explain what you mean:</a:t>
            </a:r>
          </a:p>
        </p:txBody>
      </p:sp>
    </p:spTree>
    <p:custDataLst>
      <p:tags r:id="rId1"/>
    </p:custDataLst>
    <p:extLst>
      <p:ext uri="{BB962C8B-B14F-4D97-AF65-F5344CB8AC3E}">
        <p14:creationId xmlns:p14="http://schemas.microsoft.com/office/powerpoint/2010/main" val="2181879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8F344-09D2-DEDB-B737-CDE4AB669210}"/>
            </a:ext>
          </a:extLst>
        </p:cNvPr>
        <p:cNvGrpSpPr/>
        <p:nvPr/>
      </p:nvGrpSpPr>
      <p:grpSpPr>
        <a:xfrm>
          <a:off x="0" y="0"/>
          <a:ext cx="0" cy="0"/>
          <a:chOff x="0" y="0"/>
          <a:chExt cx="0" cy="0"/>
        </a:xfrm>
      </p:grpSpPr>
      <p:sp>
        <p:nvSpPr>
          <p:cNvPr id="11265" name="Rectangle 1">
            <a:extLst>
              <a:ext uri="{FF2B5EF4-FFF2-40B4-BE49-F238E27FC236}">
                <a16:creationId xmlns:a16="http://schemas.microsoft.com/office/drawing/2014/main" id="{77294954-1655-9274-81D7-9DF8D7DB65A8}"/>
              </a:ext>
            </a:extLst>
          </p:cNvPr>
          <p:cNvSpPr>
            <a:spLocks noGrp="1" noChangeArrowheads="1"/>
          </p:cNvSpPr>
          <p:nvPr>
            <p:ph type="title"/>
          </p:nvPr>
        </p:nvSpPr>
        <p:spPr>
          <a:ln/>
        </p:spPr>
        <p:txBody>
          <a:bodyPr tIns="47628">
            <a:normAutofit/>
          </a:bodyPr>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008777"/>
                </a:solidFill>
              </a:rPr>
              <a:t>Opportunities</a:t>
            </a:r>
          </a:p>
        </p:txBody>
      </p:sp>
      <p:sp>
        <p:nvSpPr>
          <p:cNvPr id="11266" name="Rectangle 2">
            <a:extLst>
              <a:ext uri="{FF2B5EF4-FFF2-40B4-BE49-F238E27FC236}">
                <a16:creationId xmlns:a16="http://schemas.microsoft.com/office/drawing/2014/main" id="{34CA5113-D05D-AD20-50C4-984045B07AFE}"/>
              </a:ext>
            </a:extLst>
          </p:cNvPr>
          <p:cNvSpPr>
            <a:spLocks noGrp="1" noChangeArrowheads="1"/>
          </p:cNvSpPr>
          <p:nvPr>
            <p:ph idx="1"/>
          </p:nvPr>
        </p:nvSpPr>
        <p:spPr>
          <a:ln/>
        </p:spPr>
        <p:txBody>
          <a:bodyPr tIns="22932">
            <a:normAutofit lnSpcReduction="10000"/>
          </a:bodyPr>
          <a:lstStyle/>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solidFill>
                  <a:srgbClr val="333333"/>
                </a:solidFill>
                <a:cs typeface="OpenSans-Regular" pitchFamily="32" charset="0"/>
              </a:rPr>
              <a:t>Now you can start to introduce the value of digital preservation through the tailored messages which link to your organizational context.</a:t>
            </a:r>
          </a:p>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solidFill>
                  <a:srgbClr val="333333"/>
                </a:solidFill>
                <a:cs typeface="OpenSans-Regular" pitchFamily="32" charset="0"/>
              </a:rPr>
              <a:t>Include: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Tailored messages identifying benefits which relate to the organisational or role-based motivators of your audience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Examples of what success looks like with digital preservation practices in place.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Real life vignette-based scenarios showing what has already happened (if available)</a:t>
            </a:r>
          </a:p>
        </p:txBody>
      </p:sp>
    </p:spTree>
    <p:extLst>
      <p:ext uri="{BB962C8B-B14F-4D97-AF65-F5344CB8AC3E}">
        <p14:creationId xmlns:p14="http://schemas.microsoft.com/office/powerpoint/2010/main" val="212728872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FD0A3-6456-17F5-4E4E-8398178AE750}"/>
            </a:ext>
          </a:extLst>
        </p:cNvPr>
        <p:cNvGrpSpPr/>
        <p:nvPr/>
      </p:nvGrpSpPr>
      <p:grpSpPr>
        <a:xfrm>
          <a:off x="0" y="0"/>
          <a:ext cx="0" cy="0"/>
          <a:chOff x="0" y="0"/>
          <a:chExt cx="0" cy="0"/>
        </a:xfrm>
      </p:grpSpPr>
      <p:sp>
        <p:nvSpPr>
          <p:cNvPr id="11265" name="Rectangle 1">
            <a:extLst>
              <a:ext uri="{FF2B5EF4-FFF2-40B4-BE49-F238E27FC236}">
                <a16:creationId xmlns:a16="http://schemas.microsoft.com/office/drawing/2014/main" id="{EBDC0941-B366-105E-C424-FACF4D828BD5}"/>
              </a:ext>
            </a:extLst>
          </p:cNvPr>
          <p:cNvSpPr>
            <a:spLocks noGrp="1" noChangeArrowheads="1"/>
          </p:cNvSpPr>
          <p:nvPr>
            <p:ph type="title"/>
          </p:nvPr>
        </p:nvSpPr>
        <p:spPr>
          <a:ln/>
        </p:spPr>
        <p:txBody>
          <a:bodyPr tIns="47628">
            <a:normAutofit/>
          </a:bodyPr>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008777"/>
                </a:solidFill>
              </a:rPr>
              <a:t>Your proposal</a:t>
            </a:r>
          </a:p>
        </p:txBody>
      </p:sp>
      <p:sp>
        <p:nvSpPr>
          <p:cNvPr id="11266" name="Rectangle 2">
            <a:extLst>
              <a:ext uri="{FF2B5EF4-FFF2-40B4-BE49-F238E27FC236}">
                <a16:creationId xmlns:a16="http://schemas.microsoft.com/office/drawing/2014/main" id="{366E4EDB-46E8-714C-6F3A-1649A270170E}"/>
              </a:ext>
            </a:extLst>
          </p:cNvPr>
          <p:cNvSpPr>
            <a:spLocks noGrp="1" noChangeArrowheads="1"/>
          </p:cNvSpPr>
          <p:nvPr>
            <p:ph idx="1"/>
          </p:nvPr>
        </p:nvSpPr>
        <p:spPr>
          <a:ln/>
        </p:spPr>
        <p:txBody>
          <a:bodyPr tIns="22932"/>
          <a:lstStyle/>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solidFill>
                  <a:srgbClr val="333333"/>
                </a:solidFill>
                <a:cs typeface="OpenSans-Regular" pitchFamily="32" charset="0"/>
              </a:rPr>
              <a:t>Throughout the presentation you have already been telling a story, now wrap this all up using your </a:t>
            </a:r>
            <a:r>
              <a:rPr lang="en-GB" altLang="en-US" sz="2600" i="1" dirty="0">
                <a:cs typeface="OpenSans-Regular" pitchFamily="32" charset="0"/>
              </a:rPr>
              <a:t>NOSE/Head-Heart-Hand structures to include: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A clear achievable ask</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What is needed to succeed (people, process, technology)</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The ‘so what?’ – why this matters to your organization and how it benefits your organization</a:t>
            </a:r>
          </a:p>
        </p:txBody>
      </p:sp>
    </p:spTree>
    <p:extLst>
      <p:ext uri="{BB962C8B-B14F-4D97-AF65-F5344CB8AC3E}">
        <p14:creationId xmlns:p14="http://schemas.microsoft.com/office/powerpoint/2010/main" val="14374806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8D696-538D-18FE-8774-49F09AE196BF}"/>
            </a:ext>
          </a:extLst>
        </p:cNvPr>
        <p:cNvGrpSpPr/>
        <p:nvPr/>
      </p:nvGrpSpPr>
      <p:grpSpPr>
        <a:xfrm>
          <a:off x="0" y="0"/>
          <a:ext cx="0" cy="0"/>
          <a:chOff x="0" y="0"/>
          <a:chExt cx="0" cy="0"/>
        </a:xfrm>
      </p:grpSpPr>
      <p:sp>
        <p:nvSpPr>
          <p:cNvPr id="11265" name="Rectangle 1">
            <a:extLst>
              <a:ext uri="{FF2B5EF4-FFF2-40B4-BE49-F238E27FC236}">
                <a16:creationId xmlns:a16="http://schemas.microsoft.com/office/drawing/2014/main" id="{7C4B8118-F91D-EC07-2386-7E1D30144D28}"/>
              </a:ext>
            </a:extLst>
          </p:cNvPr>
          <p:cNvSpPr>
            <a:spLocks noGrp="1" noChangeArrowheads="1"/>
          </p:cNvSpPr>
          <p:nvPr>
            <p:ph type="title"/>
          </p:nvPr>
        </p:nvSpPr>
        <p:spPr>
          <a:ln/>
        </p:spPr>
        <p:txBody>
          <a:bodyPr tIns="47628">
            <a:normAutofit/>
          </a:bodyPr>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008777"/>
                </a:solidFill>
              </a:rPr>
              <a:t>Next steps</a:t>
            </a:r>
          </a:p>
        </p:txBody>
      </p:sp>
      <p:sp>
        <p:nvSpPr>
          <p:cNvPr id="11266" name="Rectangle 2">
            <a:extLst>
              <a:ext uri="{FF2B5EF4-FFF2-40B4-BE49-F238E27FC236}">
                <a16:creationId xmlns:a16="http://schemas.microsoft.com/office/drawing/2014/main" id="{90F1C35B-5805-B6A9-F741-E7AEF9A5DA8D}"/>
              </a:ext>
            </a:extLst>
          </p:cNvPr>
          <p:cNvSpPr>
            <a:spLocks noGrp="1" noChangeArrowheads="1"/>
          </p:cNvSpPr>
          <p:nvPr>
            <p:ph idx="1"/>
          </p:nvPr>
        </p:nvSpPr>
        <p:spPr>
          <a:ln/>
        </p:spPr>
        <p:txBody>
          <a:bodyPr tIns="22932">
            <a:normAutofit lnSpcReduction="10000"/>
          </a:bodyPr>
          <a:lstStyle/>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cs typeface="OpenSans-Regular" pitchFamily="32" charset="0"/>
              </a:rPr>
              <a:t>Now that you have demonstrated your understanding of the organizational need, the risk or opportunity which digital preservation can mitigate or deliver, followed by your ask, wrap this up with a clear confident set of next steps – showing that you have planned a way forward, and that you are bringing a solution not a problem!</a:t>
            </a:r>
          </a:p>
          <a:p>
            <a:pPr marL="0" indent="0">
              <a:spcBef>
                <a:spcPts val="875"/>
              </a:spcBef>
              <a:spcAft>
                <a:spcPts val="875"/>
              </a:spcAft>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Include:</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What you will do next</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What you would like your audience to do next</a:t>
            </a:r>
          </a:p>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dirty="0">
                <a:cs typeface="OpenSans-Regular" pitchFamily="32" charset="0"/>
              </a:rPr>
              <a:t>How to follow up (with you / with key contacts)</a:t>
            </a:r>
          </a:p>
        </p:txBody>
      </p:sp>
    </p:spTree>
    <p:extLst>
      <p:ext uri="{BB962C8B-B14F-4D97-AF65-F5344CB8AC3E}">
        <p14:creationId xmlns:p14="http://schemas.microsoft.com/office/powerpoint/2010/main" val="716327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E1C719DD-F57C-E100-7183-636C47EE6555}"/>
              </a:ext>
            </a:extLst>
          </p:cNvPr>
          <p:cNvSpPr>
            <a:spLocks noGrp="1" noChangeArrowheads="1"/>
          </p:cNvSpPr>
          <p:nvPr>
            <p:ph type="title"/>
          </p:nvPr>
        </p:nvSpPr>
        <p:spPr>
          <a:prstGeom prst="rect">
            <a:avLst/>
          </a:prstGeom>
          <a:ln/>
        </p:spPr>
        <p:txBody>
          <a:bodyPr tIns="47628"/>
          <a:lstStyle/>
          <a:p>
            <a:pPr>
              <a:spcAft>
                <a:spcPts val="150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5400" b="1" dirty="0">
                <a:solidFill>
                  <a:srgbClr val="FFFFFF"/>
                </a:solidFill>
                <a:cs typeface="OpenSans-Regular" pitchFamily="32" charset="0"/>
              </a:rPr>
              <a:t>Thank you</a:t>
            </a:r>
          </a:p>
        </p:txBody>
      </p:sp>
      <p:sp>
        <p:nvSpPr>
          <p:cNvPr id="15362" name="Rectangle 2">
            <a:extLst>
              <a:ext uri="{FF2B5EF4-FFF2-40B4-BE49-F238E27FC236}">
                <a16:creationId xmlns:a16="http://schemas.microsoft.com/office/drawing/2014/main" id="{789729AF-BAE3-AFC3-AD4A-507F199C7F99}"/>
              </a:ext>
            </a:extLst>
          </p:cNvPr>
          <p:cNvSpPr>
            <a:spLocks noGrp="1" noChangeArrowheads="1"/>
          </p:cNvSpPr>
          <p:nvPr>
            <p:ph type="body" idx="1"/>
          </p:nvPr>
        </p:nvSpPr>
        <p:spPr>
          <a:prstGeom prst="rect">
            <a:avLst/>
          </a:prstGeom>
          <a:ln/>
        </p:spPr>
        <p:txBody>
          <a:bodyPr tIns="22932"/>
          <a:lstStyle/>
          <a:p>
            <a:pPr>
              <a:spcBef>
                <a:spcPts val="875"/>
              </a:spcBef>
              <a:spcAft>
                <a:spcPts val="8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GB" altLang="en-US" sz="2600" i="1" dirty="0">
                <a:solidFill>
                  <a:srgbClr val="FFFFFF"/>
                </a:solidFill>
                <a:cs typeface="OpenSans-Regular" pitchFamily="32" charset="0"/>
              </a:rPr>
              <a:t>[Add another </a:t>
            </a:r>
            <a:r>
              <a:rPr lang="en-GB" altLang="en-US" i="1" dirty="0">
                <a:solidFill>
                  <a:srgbClr val="FFFFFF"/>
                </a:solidFill>
                <a:cs typeface="OpenSans-Regular" pitchFamily="32" charset="0"/>
              </a:rPr>
              <a:t>tailored message as a closing line!]</a:t>
            </a:r>
            <a:r>
              <a:rPr lang="en-GB" altLang="en-US" sz="2600" i="1" dirty="0">
                <a:solidFill>
                  <a:srgbClr val="FFFFFF"/>
                </a:solidFill>
                <a:cs typeface="OpenSans-Regular" pitchFamily="32"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10175255-BD3A-47CC-87C9-397925D56C04}" vid="{5D5858DC-BFAE-4BCC-9E49-C342096B0AC3}"/>
    </a:ext>
  </a:ext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10175255-BD3A-47CC-87C9-397925D56C04}" vid="{CE3E9F51-A0EF-4AFB-94D6-4BDA4E88CAE1}"/>
    </a:ext>
  </a:ext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US" altLang="en-US" sz="1800" b="0" i="0" u="none" strike="noStrike" cap="none" normalizeH="0" baseline="0" smtClean="0">
            <a:ln>
              <a:noFill/>
            </a:ln>
            <a:effectLst/>
            <a:latin typeface="Arial" panose="020B0604020202020204" pitchFamily="34"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10175255-BD3A-47CC-87C9-397925D56C04}" vid="{4952082A-2CB4-4873-9C6B-E2A2FC7CCABB}"/>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DPCSlideTemplate_FINAL</Template>
  <TotalTime>86</TotalTime>
  <Words>569</Words>
  <Application>Microsoft Office PowerPoint</Application>
  <PresentationFormat>Custom</PresentationFormat>
  <Paragraphs>57</Paragraphs>
  <Slides>9</Slides>
  <Notes>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9</vt:i4>
      </vt:variant>
    </vt:vector>
  </HeadingPairs>
  <TitlesOfParts>
    <vt:vector size="17" baseType="lpstr">
      <vt:lpstr>Arial</vt:lpstr>
      <vt:lpstr>Courier New</vt:lpstr>
      <vt:lpstr>OpenSans-Regular</vt:lpstr>
      <vt:lpstr>Times New Roman</vt:lpstr>
      <vt:lpstr>Wingdings</vt:lpstr>
      <vt:lpstr>Office Theme</vt:lpstr>
      <vt:lpstr>Office Theme</vt:lpstr>
      <vt:lpstr>Office Theme</vt:lpstr>
      <vt:lpstr>Use the key message you would like to convey as your title to grab attention</vt:lpstr>
      <vt:lpstr>Our organization</vt:lpstr>
      <vt:lpstr>Our digital estate and capability</vt:lpstr>
      <vt:lpstr>What is at risk?</vt:lpstr>
      <vt:lpstr>What is digital preservation?</vt:lpstr>
      <vt:lpstr>Opportunities</vt:lpstr>
      <vt:lpstr>Your proposal</vt:lpstr>
      <vt:lpstr>Next steps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Middleton</dc:creator>
  <cp:lastModifiedBy>Sarah Middleton</cp:lastModifiedBy>
  <cp:revision>5</cp:revision>
  <cp:lastPrinted>1601-01-01T00:00:00Z</cp:lastPrinted>
  <dcterms:created xsi:type="dcterms:W3CDTF">2026-04-03T07:50:45Z</dcterms:created>
  <dcterms:modified xsi:type="dcterms:W3CDTF">2026-05-07T14:19:36Z</dcterms:modified>
</cp:coreProperties>
</file>