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676" r:id="rId3"/>
    <p:sldMasterId id="2147483688" r:id="rId4"/>
    <p:sldMasterId id="2147483700" r:id="rId5"/>
    <p:sldMasterId id="2147483712" r:id="rId6"/>
    <p:sldMasterId id="2147483719" r:id="rId7"/>
    <p:sldMasterId id="2147483726" r:id="rId8"/>
  </p:sldMasterIdLst>
  <p:sldIdLst>
    <p:sldId id="257" r:id="rId9"/>
    <p:sldId id="258" r:id="rId10"/>
    <p:sldId id="259" r:id="rId11"/>
    <p:sldId id="260" r:id="rId12"/>
    <p:sldId id="261" r:id="rId13"/>
    <p:sldId id="263" r:id="rId14"/>
    <p:sldId id="262" r:id="rId15"/>
  </p:sldIdLst>
  <p:sldSz cx="12192000" cy="6858000"/>
  <p:notesSz cx="6858000" cy="9144000"/>
  <p:defaultTextStyle>
    <a:defPPr>
      <a:defRPr lang="en-US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C6E98-F921-EEC1-EE7F-F835B4BA5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4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D7FC1-0F6E-D422-A3CB-2718AE790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C9BB8-A9F1-3236-7ECE-538F0B0D6E8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fld id="{521D2CEB-BB85-4A19-91F8-407B259BF6C4}" type="datetimeFigureOut">
              <a:rPr lang="nl-NL" smtClean="0"/>
              <a:t>23-10-2026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17138-DEE9-A9C2-8F42-55CEC2BC02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B6E02-A444-DE25-C1FA-1B1B3E6615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7B72CB0-DA95-4348-B595-A122CDE568E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7377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FD8329-DC73-9B8F-DF1D-287848F2296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21D2CEB-BB85-4A19-91F8-407B259BF6C4}" type="datetimeFigureOut">
              <a:rPr lang="nl-NL" smtClean="0"/>
              <a:t>23-10-2026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38C23-402B-1064-12F9-39C315AD4D2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8D0D6A-17EA-C41B-EC25-3D9BF3ED965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7B72CB0-DA95-4348-B595-A122CDE568E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8063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22E068-CE62-AD3D-3932-A70506261B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B6F44D9-AAFC-64E4-D75A-D066872B1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51DCBA-6FB3-BE03-8F05-0962CF1CF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D2CEB-BB85-4A19-91F8-407B259BF6C4}" type="datetimeFigureOut">
              <a:rPr lang="nl-NL" smtClean="0"/>
              <a:t>23-10-2026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6C3349-FA43-FD28-7202-0899D170D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AC8CDD-9EB1-50A0-377A-903A21462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72CB0-DA95-4348-B595-A122CDE568E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224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BA70C-693B-F72F-4DEE-6048F7F1B4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182" y="1121879"/>
            <a:ext cx="9143636" cy="2387771"/>
          </a:xfrm>
        </p:spPr>
        <p:txBody>
          <a:bodyPr anchor="ctr">
            <a:normAutofit/>
          </a:bodyPr>
          <a:lstStyle>
            <a:lvl1pPr algn="ctr">
              <a:defRPr sz="4899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0ED754-7990-7B7E-932B-09D641B92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182" y="3601819"/>
            <a:ext cx="9143636" cy="1656174"/>
          </a:xfrm>
        </p:spPr>
        <p:txBody>
          <a:bodyPr>
            <a:normAutofit/>
          </a:bodyPr>
          <a:lstStyle>
            <a:lvl1pPr marL="0" indent="0" algn="ctr">
              <a:buNone/>
              <a:defRPr sz="3629"/>
            </a:lvl1pPr>
            <a:lvl2pPr marL="414772" indent="0" algn="ctr">
              <a:buNone/>
              <a:defRPr sz="1814"/>
            </a:lvl2pPr>
            <a:lvl3pPr marL="829544" indent="0" algn="ctr">
              <a:buNone/>
              <a:defRPr sz="1633"/>
            </a:lvl3pPr>
            <a:lvl4pPr marL="1244316" indent="0" algn="ctr">
              <a:buNone/>
              <a:defRPr sz="1452"/>
            </a:lvl4pPr>
            <a:lvl5pPr marL="1659087" indent="0" algn="ctr">
              <a:buNone/>
              <a:defRPr sz="1452"/>
            </a:lvl5pPr>
            <a:lvl6pPr marL="2073859" indent="0" algn="ctr">
              <a:buNone/>
              <a:defRPr sz="1452"/>
            </a:lvl6pPr>
            <a:lvl7pPr marL="2488631" indent="0" algn="ctr">
              <a:buNone/>
              <a:defRPr sz="1452"/>
            </a:lvl7pPr>
            <a:lvl8pPr marL="2903403" indent="0" algn="ctr">
              <a:buNone/>
              <a:defRPr sz="1452"/>
            </a:lvl8pPr>
            <a:lvl9pPr marL="3318175" indent="0" algn="ctr">
              <a:buNone/>
              <a:defRPr sz="1452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0D8DE-9ED8-CA09-FFF4-861D630CDB9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65FC5-0DA8-AA23-20BA-EBED79017BF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7CF0C-1CAA-4E40-2D2E-B7A7FB86A3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BC72BEF-2BC5-4AF3-B1B9-B9FE501A518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359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CF4B3-ACA5-8343-4577-1381B10AA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2D92A-6454-F11D-F305-9A29ABE5E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33AC3-001B-EB25-0CB9-644FFE3B858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9B2A8-6B5E-BC7E-0712-29FDF3BB0A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190E8-3586-DE1B-35B5-3AABCF9F81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B9E75C-FA0C-4FCC-9ADB-13A7124295D1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221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1E3E7-EF26-BA38-A999-D3FCF5BF3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53" y="807094"/>
            <a:ext cx="10515254" cy="2852939"/>
          </a:xfrm>
        </p:spPr>
        <p:txBody>
          <a:bodyPr anchor="ctr"/>
          <a:lstStyle>
            <a:lvl1pPr>
              <a:defRPr sz="544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1A503-B2A1-7807-E918-5B2715B66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353" y="3755622"/>
            <a:ext cx="10515254" cy="1499197"/>
          </a:xfrm>
        </p:spPr>
        <p:txBody>
          <a:bodyPr/>
          <a:lstStyle>
            <a:lvl1pPr marL="0" indent="0" algn="ctr">
              <a:buNone/>
              <a:defRPr sz="2540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3DEB7-589F-1FF3-9C56-F4D74D15A58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B03E7-97C8-C035-989C-36C0933C738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90A33-4156-FEB0-7C52-4873395FEA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5247FB7-74B9-440B-9011-2532EC81BA0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948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92582-7344-B11E-1BFF-D899260AE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02D55-CEE7-FAF7-CE74-BDDCE9231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268" y="1534593"/>
            <a:ext cx="5565263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F7D416-60FB-B497-B00B-95E283788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5017" y="1534593"/>
            <a:ext cx="5565260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210D43-B351-0597-6DD1-28AC604C016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D86195-715A-B1C3-C356-84B7666A9A2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FCDF79-709E-EA83-B38C-571590B346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34ADBE1-3D52-4BAF-95F9-1579A748A1B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9983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2BF72-4B97-F24B-4E4C-24027CAD8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79" y="522789"/>
            <a:ext cx="10399788" cy="102250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D6675-B8E8-A679-BF65-4C24513E8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268" y="1680657"/>
            <a:ext cx="5537656" cy="823766"/>
          </a:xfrm>
        </p:spPr>
        <p:txBody>
          <a:bodyPr anchor="t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E3CD3E-9E9B-DA95-5E2B-02C4C9A29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0268" y="2504424"/>
            <a:ext cx="5537656" cy="30698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1A64C2-B226-C1F9-25BA-603E5F543C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82" y="1680657"/>
            <a:ext cx="5557996" cy="823766"/>
          </a:xfrm>
        </p:spPr>
        <p:txBody>
          <a:bodyPr anchor="t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1C8DB-CDBB-58E9-938C-7A8F6E6B6C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82" y="2504424"/>
            <a:ext cx="5557996" cy="30698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9A4930-EA22-3E88-0547-E00D4EDD954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E33F81-7273-A91D-3403-88B78D9F511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FAED97-3679-6FA2-2685-CAD12E3C56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B4F96FE-F597-4E04-B20C-27295B00FB1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231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1BC0-3B77-095D-CAD1-FDC57F2E3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451AE4-37D2-B7B4-A53C-C5B0FA42A9E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EDA716-DC60-0613-A874-097C8F88374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81EB9F-D54C-72EF-555D-C21F4DA640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3C22234-5F9F-4658-952B-C4F791FAE6D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5068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B5A985-2CDD-6905-78A3-198B0B5D301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31DF16-9E27-8C8D-302D-756BEAFD4B8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3C7FA-9DA8-78D0-0E8C-E897BF1DDB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4DB0833-394C-4528-9F01-FF65778E09C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3983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F6807-6FC1-2B14-0BBC-0D22EF99B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55" y="554728"/>
            <a:ext cx="4211749" cy="1503248"/>
          </a:xfrm>
        </p:spPr>
        <p:txBody>
          <a:bodyPr anchor="ctr"/>
          <a:lstStyle>
            <a:lvl1pPr>
              <a:defRPr sz="290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98C7A-22C7-DF2B-84AA-D730EE758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799" y="554728"/>
            <a:ext cx="6317533" cy="5029975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430A2-65C6-5187-35C9-AE3FD8935B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9855" y="2057977"/>
            <a:ext cx="4211750" cy="3526727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A8E98-808F-E529-E4F2-D7B1B7304BE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C2D69-52B8-7136-3B94-3522CA4E8D9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5C4CB-61DF-7A16-18E5-2DCE864E70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781895-750B-4C60-87B2-C14C2548B1C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943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6B316-4646-8853-00D5-9671ABF83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61" y="456528"/>
            <a:ext cx="4145843" cy="1601448"/>
          </a:xfrm>
        </p:spPr>
        <p:txBody>
          <a:bodyPr anchor="ctr"/>
          <a:lstStyle>
            <a:lvl1pPr>
              <a:defRPr sz="290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B21E2F-DF1B-3F4F-8969-FD9CDFC38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799" y="456529"/>
            <a:ext cx="6317533" cy="5128175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E919B-7272-FF51-667A-B8BDED873F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761" y="2057977"/>
            <a:ext cx="4145843" cy="3526727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F6E64-E515-BCBC-DFB9-5EA2A96C124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E190D4-583F-9593-5BF7-561156047F4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E08EE-4E73-872F-E32F-A6CE05EBFE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869DA88-88E9-4EEB-9172-39D057F5AD9F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5197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8A0A8-97FE-6E1E-0E37-982732F4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F869FA-786E-6EC7-1CFD-8525461C8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841E-5057-7F68-128B-9186BF8A5FC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B7ABD-BBC8-8370-1CC9-8AD60092D70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D262B-F711-973B-6F69-85A6BAF5A3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B771F0-D80C-412D-8095-62474BA8218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86173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6CCB13-9F31-A677-D7A3-9402CBC7B0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27699" y="554729"/>
            <a:ext cx="2297169" cy="479745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57820D-1A57-8E8F-A884-4E1D204B1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1667" y="554729"/>
            <a:ext cx="8238312" cy="480263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F7046-7782-AD1D-D08E-5D01B26D3FA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50CB5-9B7F-89E5-AB6E-E6AEF609657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DA2DB-471A-13B3-50B1-4C90F9CC7D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D9A1B07-D187-463E-ACE5-78DCAEF3E2BE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0026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46191B4-9CB3-B72A-3977-3DF1D62B53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182" y="1121879"/>
            <a:ext cx="9143636" cy="2387771"/>
          </a:xfrm>
        </p:spPr>
        <p:txBody>
          <a:bodyPr anchor="ctr"/>
          <a:lstStyle>
            <a:lvl1pPr algn="ctr">
              <a:defRPr sz="4899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5D9E1A1-5F04-DD9C-5C02-5F05DDE08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182" y="3601819"/>
            <a:ext cx="9143636" cy="1656174"/>
          </a:xfrm>
        </p:spPr>
        <p:txBody>
          <a:bodyPr/>
          <a:lstStyle>
            <a:lvl1pPr marL="0" indent="0" algn="ctr">
              <a:buNone/>
              <a:defRPr sz="3629"/>
            </a:lvl1pPr>
            <a:lvl2pPr marL="414772" indent="0" algn="ctr">
              <a:buNone/>
              <a:defRPr sz="1814"/>
            </a:lvl2pPr>
            <a:lvl3pPr marL="829544" indent="0" algn="ctr">
              <a:buNone/>
              <a:defRPr sz="1633"/>
            </a:lvl3pPr>
            <a:lvl4pPr marL="1244316" indent="0" algn="ctr">
              <a:buNone/>
              <a:defRPr sz="1452"/>
            </a:lvl4pPr>
            <a:lvl5pPr marL="1659087" indent="0" algn="ctr">
              <a:buNone/>
              <a:defRPr sz="1452"/>
            </a:lvl5pPr>
            <a:lvl6pPr marL="2073859" indent="0" algn="ctr">
              <a:buNone/>
              <a:defRPr sz="1452"/>
            </a:lvl6pPr>
            <a:lvl7pPr marL="2488631" indent="0" algn="ctr">
              <a:buNone/>
              <a:defRPr sz="1452"/>
            </a:lvl7pPr>
            <a:lvl8pPr marL="2903403" indent="0" algn="ctr">
              <a:buNone/>
              <a:defRPr sz="1452"/>
            </a:lvl8pPr>
            <a:lvl9pPr marL="3318175" indent="0" algn="ctr">
              <a:buNone/>
              <a:defRPr sz="1452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135619C-003D-8E96-C63E-DBE08F83D520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FEB9076-ADB7-4AA5-7D8C-8615CC5F82F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DD29F18-A41A-93A4-1F53-0FB5A4EA7B7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8BC72BEF-2BC5-4AF3-B1B9-B9FE501A518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4201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802CCFE-D5D3-DEC7-AED8-77793F8DD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D03346F-F152-CFDA-15AE-C0DA5FC3A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267" y="1534593"/>
            <a:ext cx="11270011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D5513B9-952E-157C-177B-9CBEB09A20DE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762A0B6-3EFD-5E61-EF72-F3F4280AC3F8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88801A8-1E44-3219-118D-BD67DE0059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06B9E75C-FA0C-4FCC-9ADB-13A7124295D1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8995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43296C-AE27-8586-C381-CC4A61637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53" y="807094"/>
            <a:ext cx="10515254" cy="2852939"/>
          </a:xfrm>
        </p:spPr>
        <p:txBody>
          <a:bodyPr anchor="ctr"/>
          <a:lstStyle>
            <a:lvl1pPr>
              <a:defRPr sz="544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0018440-66D1-3B5D-40EE-3A33F0086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353" y="3755622"/>
            <a:ext cx="10515254" cy="1499197"/>
          </a:xfrm>
        </p:spPr>
        <p:txBody>
          <a:bodyPr/>
          <a:lstStyle>
            <a:lvl1pPr marL="0" indent="0" algn="ctr">
              <a:buNone/>
              <a:defRPr sz="2540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1F6392F-53CC-292E-271A-7434D978C73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64C615E-5194-A430-7347-B3928681582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8C07337-16C3-0BDB-0E3D-5A623A35C37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F5247FB7-74B9-440B-9011-2532EC81BA0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4799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1B778B-6DCA-3128-8D87-97CC3981F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50A5646-CBB7-1DDC-087A-2DF7FC704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268" y="1534593"/>
            <a:ext cx="5565263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4091564-DB89-2A77-3467-8CB0CFF6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5017" y="1534593"/>
            <a:ext cx="5565260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CA801878-7D6D-08EB-9903-FFA6B531363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29E6CA0B-8595-B64F-5192-0724AE3C00A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AABB5EA2-9D65-8B1F-5817-6F17335CDB2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C34ADBE1-3D52-4BAF-95F9-1579A748A1B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26120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08F7314-D172-00E2-3258-08C5E6D58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79" y="522789"/>
            <a:ext cx="10399788" cy="102250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0970869-1C31-4ED4-7C1D-5EE79F4CD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268" y="1680657"/>
            <a:ext cx="5537656" cy="823766"/>
          </a:xfrm>
        </p:spPr>
        <p:txBody>
          <a:bodyPr anchor="t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ABD192C-8FB6-B19C-1756-3F8CDBC5C6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0268" y="2504424"/>
            <a:ext cx="5537656" cy="30698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0A47CFA-6262-1D04-2C73-905C43E546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82" y="1680657"/>
            <a:ext cx="5557996" cy="823766"/>
          </a:xfrm>
        </p:spPr>
        <p:txBody>
          <a:bodyPr anchor="t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741DD4EA-E45F-6BB2-9C2E-B1B4340FAF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82" y="2504424"/>
            <a:ext cx="5557996" cy="30698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CFC527E0-6C0A-A5DC-B287-1EDE4D94A49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77517481-79B4-BC07-2534-08D59616110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93AA3EE5-9178-19A5-2962-DAF918F6FA7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2B4F96FE-F597-4E04-B20C-27295B00FB1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45183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21EAD52-9644-56DC-D6BC-677E89CAC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4355086D-45AF-98FD-C6B5-E3FDDFE84648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0B3D6010-8F63-0102-BA1A-0A08ED4B27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CF6E7DE7-0058-5CCA-67C0-02112DCD768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63C22234-5F9F-4658-952B-C4F791FAE6D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52398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11F1D39F-E33D-2860-9D54-EDCE3E770B3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41AB5482-B022-333A-3D1C-0A830405134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C56980F-CD7C-5D10-1410-F16C9C57D06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63C22234-5F9F-4658-952B-C4F791FAE6D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24433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DDBF97B-C6C1-479E-C62B-EE8E74659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60" y="554728"/>
            <a:ext cx="4145843" cy="1503248"/>
          </a:xfrm>
        </p:spPr>
        <p:txBody>
          <a:bodyPr anchor="ctr"/>
          <a:lstStyle>
            <a:lvl1pPr>
              <a:defRPr sz="290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22893F-A130-03B3-A77C-0907E70B1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1655" y="554728"/>
            <a:ext cx="6218676" cy="5029975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B7AAF93-BD76-174F-1D45-F822CD938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760" y="2057977"/>
            <a:ext cx="4145844" cy="3526727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C1022794-6BC3-3C34-D5C9-1A4980D9F84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97486" y="5715352"/>
            <a:ext cx="234131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3F70F7C7-605A-C506-604A-F2B8EB832BA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528007" y="5714245"/>
            <a:ext cx="3185164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2B1E0A62-B2D8-EE68-D32A-37208502621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88960" y="5714245"/>
            <a:ext cx="2341317" cy="335555"/>
          </a:xfrm>
        </p:spPr>
        <p:txBody>
          <a:bodyPr/>
          <a:lstStyle>
            <a:lvl1pPr>
              <a:defRPr/>
            </a:lvl1pPr>
          </a:lstStyle>
          <a:p>
            <a:fld id="{DC781895-750B-4C60-87B2-C14C2548B1C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4424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CE96596-196B-11B4-18C5-3BB16C7F6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61" y="456528"/>
            <a:ext cx="4145843" cy="1601448"/>
          </a:xfrm>
        </p:spPr>
        <p:txBody>
          <a:bodyPr anchor="ctr"/>
          <a:lstStyle>
            <a:lvl1pPr>
              <a:defRPr sz="290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ED1CCC7D-63D7-D364-F5C9-68F8F20FF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799" y="456529"/>
            <a:ext cx="6317533" cy="5128175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052E4CF-6828-0D80-0162-B0FE32164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761" y="2057977"/>
            <a:ext cx="4145843" cy="3526727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C9588077-0D9C-885C-965A-718B4F4EABC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A7FD182F-55AE-0724-3E0F-B0FA7CED66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E86D51F7-3D94-B7E1-D442-D5005707134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A869DA88-88E9-4EEB-9172-39D057F5AD9F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331952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C8416AE-C3CE-7C2D-8DA0-FD56563DA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DBC90824-A103-0035-F5D1-8C7FA2142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60267" y="1534593"/>
            <a:ext cx="11270011" cy="405011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3E0ADA9-5471-67D2-5E51-EEAF704CB50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30A6093-9DD2-A3E5-E50B-045F5CF5049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824B6CF-8752-DB88-6570-B985C1B25EA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68B771F0-D80C-412D-8095-62474BA8218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55120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ertical Title 1">
            <a:extLst>
              <a:ext uri="{FF2B5EF4-FFF2-40B4-BE49-F238E27FC236}">
                <a16:creationId xmlns:a16="http://schemas.microsoft.com/office/drawing/2014/main" id="{E5C157AF-58A5-7CA1-4326-FF4AD58142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27699" y="554729"/>
            <a:ext cx="2297169" cy="479745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483D3441-6EB3-08D8-1D64-B50E55EC3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1667" y="554729"/>
            <a:ext cx="8238312" cy="480263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4C77FD4-7578-E588-F07D-155B9C080E4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428FA2E-F67D-5EA3-3B6A-AECA02A11D3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FE4DE22-DA57-CEE2-0F47-BBB83EFC6DE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2D9A1B07-D187-463E-ACE5-78DCAEF3E2BE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363121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2491429-66FE-D21E-E749-1F63919F7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182" y="1121879"/>
            <a:ext cx="9143636" cy="2387771"/>
          </a:xfrm>
        </p:spPr>
        <p:txBody>
          <a:bodyPr anchor="ctr"/>
          <a:lstStyle>
            <a:lvl1pPr algn="ctr">
              <a:defRPr sz="4899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615067B-9F1D-E447-88DC-A3A50C35A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182" y="3601819"/>
            <a:ext cx="9143636" cy="1656174"/>
          </a:xfrm>
        </p:spPr>
        <p:txBody>
          <a:bodyPr/>
          <a:lstStyle>
            <a:lvl1pPr marL="0" indent="0" algn="ctr">
              <a:buNone/>
              <a:defRPr sz="3629"/>
            </a:lvl1pPr>
            <a:lvl2pPr marL="414772" indent="0" algn="ctr">
              <a:buNone/>
              <a:defRPr sz="1814"/>
            </a:lvl2pPr>
            <a:lvl3pPr marL="829544" indent="0" algn="ctr">
              <a:buNone/>
              <a:defRPr sz="1633"/>
            </a:lvl3pPr>
            <a:lvl4pPr marL="1244316" indent="0" algn="ctr">
              <a:buNone/>
              <a:defRPr sz="1452"/>
            </a:lvl4pPr>
            <a:lvl5pPr marL="1659087" indent="0" algn="ctr">
              <a:buNone/>
              <a:defRPr sz="1452"/>
            </a:lvl5pPr>
            <a:lvl6pPr marL="2073859" indent="0" algn="ctr">
              <a:buNone/>
              <a:defRPr sz="1452"/>
            </a:lvl6pPr>
            <a:lvl7pPr marL="2488631" indent="0" algn="ctr">
              <a:buNone/>
              <a:defRPr sz="1452"/>
            </a:lvl7pPr>
            <a:lvl8pPr marL="2903403" indent="0" algn="ctr">
              <a:buNone/>
              <a:defRPr sz="1452"/>
            </a:lvl8pPr>
            <a:lvl9pPr marL="3318175" indent="0" algn="ctr">
              <a:buNone/>
              <a:defRPr sz="1452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0AD7B14F-F2A0-5038-E0B5-928F67C9C89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7542ED4-A848-D1F9-2DA9-D3876AF2A46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39BF44A-77A6-826F-130A-022CCFB53C6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8BC72BEF-2BC5-4AF3-B1B9-B9FE501A518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987198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76B8703-FED4-E9BB-F1B1-F83E987A0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CA66D6-564F-806E-54F1-F5188E6EE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267" y="1534593"/>
            <a:ext cx="11270011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E3085404-9958-EBDA-0E54-0181072533E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GB" alt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EB7A6B1-054A-E607-DE85-553FDD62326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GB" alt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2FF9842-4E5C-36F8-14CD-6F0CB9B168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5200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64E2F00-5133-5999-A5D3-6645F34FF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53" y="807094"/>
            <a:ext cx="10515254" cy="2852939"/>
          </a:xfrm>
        </p:spPr>
        <p:txBody>
          <a:bodyPr anchor="ctr"/>
          <a:lstStyle>
            <a:lvl1pPr>
              <a:defRPr sz="544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E200A38-C996-395A-D023-2E8860C409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353" y="3755622"/>
            <a:ext cx="10515254" cy="1499197"/>
          </a:xfrm>
        </p:spPr>
        <p:txBody>
          <a:bodyPr/>
          <a:lstStyle>
            <a:lvl1pPr marL="0" indent="0" algn="ctr">
              <a:buNone/>
              <a:defRPr sz="2540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C49583A-7855-4A94-1EE6-C6CBF0566AB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69CC99D-9F83-C753-ACE0-B92F5AFC5D46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465F8E-9DCB-19F7-C686-E422EACF30C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F5247FB7-74B9-440B-9011-2532EC81BA0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929233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D1CA6FD-C971-9BD0-7CC0-56FB14F3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E8C2E94-9070-639F-52DF-1465675D7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268" y="1534593"/>
            <a:ext cx="5565263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04B96ED-3881-E8EB-C081-39E62DD45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5017" y="1534593"/>
            <a:ext cx="5565260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D3E2226A-A69C-FD21-1D11-F0C5B2C0B03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468E1E0C-1E43-F30D-5812-7D1A1769237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9366C4F-112F-D123-9D70-12AF61ECE6B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C34ADBE1-3D52-4BAF-95F9-1579A748A1B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67752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5625F7A-05BF-D623-C489-16EBDCAE2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79" y="522789"/>
            <a:ext cx="10399788" cy="102250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ABEB9CB-F5D9-A43E-12B4-455D1ABE8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268" y="1680657"/>
            <a:ext cx="5537656" cy="823766"/>
          </a:xfrm>
        </p:spPr>
        <p:txBody>
          <a:bodyPr anchor="t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DFEB4BF-A0EB-B5E3-1942-4F93C18A1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0268" y="2504424"/>
            <a:ext cx="5537656" cy="30698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01C00B9-104B-F975-2925-BE0955EA13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82" y="1680657"/>
            <a:ext cx="5557996" cy="823766"/>
          </a:xfrm>
        </p:spPr>
        <p:txBody>
          <a:bodyPr anchor="t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9063F0AA-84F4-C580-B2E2-56B55CDF25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82" y="2504424"/>
            <a:ext cx="5557996" cy="30698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30F8913F-B79A-DEA5-BF57-649F66E22DCF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66B99CB9-BF6A-283A-C1C3-26C396A0D1E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AA417F37-5FDA-D3A1-7B89-51A92AD3D30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2B4F96FE-F597-4E04-B20C-27295B00FB1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98749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7789395-0F0F-5FE2-6DD8-22F69917D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BE3A151-104C-A62D-D07E-941DB66F2E25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A5C48554-AEDE-41C5-EE02-2496BA28E3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D93ACBD-2A71-6D59-4AF0-5E495EFE349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63C22234-5F9F-4658-952B-C4F791FAE6D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4402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397ADE9D-072E-90E7-EA71-C3DE0372FFB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69A64C8-C3AD-E452-B599-0037D3E9513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9DBD32A6-BD6B-63CE-30E5-D9039DD82DD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63C22234-5F9F-4658-952B-C4F791FAE6D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07762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2D83F3-6579-1362-2294-20E3AAC62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60" y="554728"/>
            <a:ext cx="4145843" cy="1503248"/>
          </a:xfrm>
        </p:spPr>
        <p:txBody>
          <a:bodyPr anchor="ctr"/>
          <a:lstStyle>
            <a:lvl1pPr>
              <a:defRPr sz="290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E2F1E3D-C2C0-3B86-0695-9E1495876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1655" y="554728"/>
            <a:ext cx="6218676" cy="5029975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B68EE02-B8F7-3E34-E787-2F2275C3B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760" y="2057977"/>
            <a:ext cx="4145844" cy="3526727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7CB0F48E-D292-BFB8-4387-9431A1F9A4E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97486" y="5715352"/>
            <a:ext cx="234131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2B3D8B5A-CC51-9D04-5BC2-301051B6A88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528007" y="5714245"/>
            <a:ext cx="3185164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505B4EE4-28E6-CF7A-5210-34638A56722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88960" y="5714245"/>
            <a:ext cx="2341317" cy="335555"/>
          </a:xfrm>
        </p:spPr>
        <p:txBody>
          <a:bodyPr/>
          <a:lstStyle>
            <a:lvl1pPr>
              <a:defRPr/>
            </a:lvl1pPr>
          </a:lstStyle>
          <a:p>
            <a:fld id="{DC781895-750B-4C60-87B2-C14C2548B1C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7544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75A4CC7-F135-ED2A-E160-2544A7FDA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61" y="456528"/>
            <a:ext cx="4145843" cy="1601448"/>
          </a:xfrm>
        </p:spPr>
        <p:txBody>
          <a:bodyPr anchor="ctr"/>
          <a:lstStyle>
            <a:lvl1pPr>
              <a:defRPr sz="290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29F95F8-79AE-4AEA-8F80-CC033E4C44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799" y="456529"/>
            <a:ext cx="6317533" cy="5128175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D3D97D8-BE3A-B7F3-10B3-0352CAE73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761" y="2057977"/>
            <a:ext cx="4145843" cy="3526727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013270DE-F5FB-A206-7AC9-D009C872584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6F2DE047-141C-2138-8D7D-E1DD954E522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E8E01A6A-1111-EEB4-1E10-E0BA163D6B5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A869DA88-88E9-4EEB-9172-39D057F5AD9F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3958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DA6732-E9B4-01C3-3EA3-32DF2157C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608E11E6-7A9A-53A8-4373-771624876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60267" y="1534593"/>
            <a:ext cx="11270011" cy="405011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A625E50-53D7-0A7F-13B4-F3F33E1C6F9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67D1133-9AFD-0F33-4B61-ECFC1421D6C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4D7F8AA-DF39-6F09-3A37-F80CABE67D9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68B771F0-D80C-412D-8095-62474BA8218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597709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ertical Title 1">
            <a:extLst>
              <a:ext uri="{FF2B5EF4-FFF2-40B4-BE49-F238E27FC236}">
                <a16:creationId xmlns:a16="http://schemas.microsoft.com/office/drawing/2014/main" id="{F8B8C63D-40B7-94DD-2921-0467BF576F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27699" y="554729"/>
            <a:ext cx="2297169" cy="479745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3" name="Vertical Text Placeholder 2">
            <a:extLst>
              <a:ext uri="{FF2B5EF4-FFF2-40B4-BE49-F238E27FC236}">
                <a16:creationId xmlns:a16="http://schemas.microsoft.com/office/drawing/2014/main" id="{A3244231-D42F-28CE-7436-FF85CC686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1667" y="554729"/>
            <a:ext cx="8238312" cy="480263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57AC55C-9AF0-9902-81F3-83817287078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8C687AF-B06D-8582-5745-6D770D2142E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76DB5C4-424C-8248-A6E4-17EEAF2F464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2D9A1B07-D187-463E-ACE5-78DCAEF3E2BE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44635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C3F49D-9ED2-5C43-D3DA-075478211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182" y="1121879"/>
            <a:ext cx="9143636" cy="2387771"/>
          </a:xfrm>
          <a:prstGeom prst="rect">
            <a:avLst/>
          </a:prstGeom>
        </p:spPr>
        <p:txBody>
          <a:bodyPr anchor="ctr"/>
          <a:lstStyle>
            <a:lvl1pPr algn="ctr">
              <a:defRPr sz="4899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304E6F4-A2C7-9C88-9846-E4EAC5339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182" y="3601819"/>
            <a:ext cx="9143636" cy="165617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29"/>
            </a:lvl1pPr>
            <a:lvl2pPr marL="414772" indent="0" algn="ctr">
              <a:buNone/>
              <a:defRPr sz="1814"/>
            </a:lvl2pPr>
            <a:lvl3pPr marL="829544" indent="0" algn="ctr">
              <a:buNone/>
              <a:defRPr sz="1633"/>
            </a:lvl3pPr>
            <a:lvl4pPr marL="1244316" indent="0" algn="ctr">
              <a:buNone/>
              <a:defRPr sz="1452"/>
            </a:lvl4pPr>
            <a:lvl5pPr marL="1659087" indent="0" algn="ctr">
              <a:buNone/>
              <a:defRPr sz="1452"/>
            </a:lvl5pPr>
            <a:lvl6pPr marL="2073859" indent="0" algn="ctr">
              <a:buNone/>
              <a:defRPr sz="1452"/>
            </a:lvl6pPr>
            <a:lvl7pPr marL="2488631" indent="0" algn="ctr">
              <a:buNone/>
              <a:defRPr sz="1452"/>
            </a:lvl7pPr>
            <a:lvl8pPr marL="2903403" indent="0" algn="ctr">
              <a:buNone/>
              <a:defRPr sz="1452"/>
            </a:lvl8pPr>
            <a:lvl9pPr marL="3318175" indent="0" algn="ctr">
              <a:buNone/>
              <a:defRPr sz="1452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2A329C1-4EB9-6F8C-DFA0-60976AB282E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B04DA0B-70F9-4BB0-72ED-FD4F52457C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2118FE-2A86-740A-442E-624058655BE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C72BEF-2BC5-4AF3-B1B9-B9FE501A518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885207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0E8C1E4-9525-6417-291D-C8C3F52C5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39FFF1C-3973-19B8-50CB-26CBB3BD1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267" y="1534593"/>
            <a:ext cx="11270011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Date Placeholder 14">
            <a:extLst>
              <a:ext uri="{FF2B5EF4-FFF2-40B4-BE49-F238E27FC236}">
                <a16:creationId xmlns:a16="http://schemas.microsoft.com/office/drawing/2014/main" id="{28D97411-CCAF-AD79-4C63-DBA13D62FA08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10" name="Footer Placeholder 15">
            <a:extLst>
              <a:ext uri="{FF2B5EF4-FFF2-40B4-BE49-F238E27FC236}">
                <a16:creationId xmlns:a16="http://schemas.microsoft.com/office/drawing/2014/main" id="{3BC0C160-DC22-C901-5128-C53A423EE0A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11" name="Slide Number Placeholder 16">
            <a:extLst>
              <a:ext uri="{FF2B5EF4-FFF2-40B4-BE49-F238E27FC236}">
                <a16:creationId xmlns:a16="http://schemas.microsoft.com/office/drawing/2014/main" id="{D090EEA5-5ADF-355B-F109-FD36EF85D5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/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118458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E960DBD-678A-11DE-E55B-1176D8AF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53" y="807094"/>
            <a:ext cx="10515254" cy="2852939"/>
          </a:xfrm>
        </p:spPr>
        <p:txBody>
          <a:bodyPr anchor="ctr"/>
          <a:lstStyle>
            <a:lvl1pPr>
              <a:defRPr sz="544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6A1EB9F-7A98-216F-51FA-E0781BF2A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353" y="3755622"/>
            <a:ext cx="10515254" cy="1499197"/>
          </a:xfrm>
        </p:spPr>
        <p:txBody>
          <a:bodyPr/>
          <a:lstStyle>
            <a:lvl1pPr marL="0" indent="0" algn="ctr">
              <a:buNone/>
              <a:defRPr sz="2540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5D2067C-01E0-001A-ABDC-D15D1D5AF0F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38D3F42-7BD0-77B1-30B5-9C330DD5E35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F5ABE59-F25D-A0D2-5742-04E78735BA7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F5247FB7-74B9-440B-9011-2532EC81BA0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67387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C8F0D44-EB68-93D9-4F7B-DBD329B86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1D4CAF8-AC4F-CC7D-C9BA-C3F7B932F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268" y="1534593"/>
            <a:ext cx="5565263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AEB36DD-5793-163B-0315-6B6DE2A58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5017" y="1534593"/>
            <a:ext cx="5565260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3E29FE74-F406-93D8-07DA-BA08A8766DAF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65D60119-3167-04BC-FC26-EF03CAA1712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A828DED-CAF3-05AA-725A-E6F87C6FF50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C34ADBE1-3D52-4BAF-95F9-1579A748A1B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84734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55C23BB-0257-0170-EDFC-B70368548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379" y="522789"/>
            <a:ext cx="10399788" cy="102250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034FE93-767E-A6DC-A78C-1E6EFE31F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0268" y="1680657"/>
            <a:ext cx="5537656" cy="823766"/>
          </a:xfrm>
        </p:spPr>
        <p:txBody>
          <a:bodyPr anchor="t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84FB9AE-9AAC-E7A8-9616-CB2182294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0268" y="2504424"/>
            <a:ext cx="5537656" cy="30698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312F6D8-24A6-1232-96B7-F6E13A75AD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82" y="1680657"/>
            <a:ext cx="5557996" cy="823766"/>
          </a:xfrm>
        </p:spPr>
        <p:txBody>
          <a:bodyPr anchor="t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9C448B0B-B30E-D10E-E8B5-18361403A1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82" y="2504424"/>
            <a:ext cx="5557996" cy="306985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5" name="Date Placeholder 6">
            <a:extLst>
              <a:ext uri="{FF2B5EF4-FFF2-40B4-BE49-F238E27FC236}">
                <a16:creationId xmlns:a16="http://schemas.microsoft.com/office/drawing/2014/main" id="{149F3D4F-A5CF-A839-CE2E-164019D322BC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19C95130-4EB5-0335-4FF7-4CE440C4B40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1F5763C9-1BD1-640B-9BA8-001CD663C76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2B4F96FE-F597-4E04-B20C-27295B00FB13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59059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3C0E4C5-D9FA-3D58-D4BA-496E643D6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33A63062-81E4-A375-8936-130DBD14363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0429B062-8CFE-6DBD-076F-332F0DE95256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24C6521-22EB-D82D-AF05-9AC39DB19F5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63C22234-5F9F-4658-952B-C4F791FAE6D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53422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CEC63190-26CE-4508-8AC8-2F3AE99EE0F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5ACA2F3F-8B9D-464D-0A2D-B66C6244674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537B998-189E-6E8E-9A41-349ACB4D560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63C22234-5F9F-4658-952B-C4F791FAE6D0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984597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F08884-2BBF-8820-CB33-FB6370920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60" y="554728"/>
            <a:ext cx="4145843" cy="1503248"/>
          </a:xfrm>
        </p:spPr>
        <p:txBody>
          <a:bodyPr anchor="ctr"/>
          <a:lstStyle>
            <a:lvl1pPr>
              <a:defRPr sz="290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6649BEF-1804-1DF2-144F-CBFFF4904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1655" y="554728"/>
            <a:ext cx="6218676" cy="5029975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BE263AA-D6DB-8AAB-9230-7F6E35745A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760" y="2057977"/>
            <a:ext cx="4145844" cy="3526727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6C070632-8ACF-FCB8-61D5-1334ADC7389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97486" y="5715352"/>
            <a:ext cx="234131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B3A8C9DD-1F78-A461-A604-E950D9A787A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528007" y="5714245"/>
            <a:ext cx="3185164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FE6F90BA-FE71-1EC8-4888-D409BB0796D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88960" y="5714245"/>
            <a:ext cx="2341317" cy="335555"/>
          </a:xfrm>
        </p:spPr>
        <p:txBody>
          <a:bodyPr/>
          <a:lstStyle>
            <a:lvl1pPr>
              <a:defRPr/>
            </a:lvl1pPr>
          </a:lstStyle>
          <a:p>
            <a:fld id="{DC781895-750B-4C60-87B2-C14C2548B1C5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64692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D0E6112-7A8C-FD57-EE34-69A26EFB9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61" y="456528"/>
            <a:ext cx="4145843" cy="1601448"/>
          </a:xfrm>
        </p:spPr>
        <p:txBody>
          <a:bodyPr anchor="ctr"/>
          <a:lstStyle>
            <a:lvl1pPr>
              <a:defRPr sz="290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B5727BEE-C357-B472-2976-52BA767D71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799" y="456529"/>
            <a:ext cx="6317533" cy="5128175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345C8FC-2A49-404E-9D1B-9CCCCBF58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761" y="2057977"/>
            <a:ext cx="4145843" cy="3526727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2FCF3745-209D-BDAD-92F5-BAF20948E3CF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F6BEB312-ADC3-3DB8-978F-95AD6CAE974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54BFFD08-50D9-B340-91D5-A18467F4A67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A869DA88-88E9-4EEB-9172-39D057F5AD9F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19906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353683B-642F-B203-23F8-A502E3083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ABB5ABD3-AE49-EEB4-5BCC-5F0886701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60267" y="1534593"/>
            <a:ext cx="11270011" cy="405011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DD10C6C-EF54-679B-BC7A-85F93C0F441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EFB6888-3BCF-9523-DB3D-237902B3A4B0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FE6F1AD-5431-38CD-18B6-9E974437ED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68B771F0-D80C-412D-8095-62474BA8218B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03026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ertical Title 1">
            <a:extLst>
              <a:ext uri="{FF2B5EF4-FFF2-40B4-BE49-F238E27FC236}">
                <a16:creationId xmlns:a16="http://schemas.microsoft.com/office/drawing/2014/main" id="{55EB9B35-FD1F-3AC7-8696-D8E0033EB2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27699" y="554729"/>
            <a:ext cx="2297169" cy="4797456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DFD6965-3FCB-BFDB-CF8B-7C28FE020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1667" y="554729"/>
            <a:ext cx="8238312" cy="480263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E0F8254-D1CA-D9E6-9CBD-079DB19EE8D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92E2BCB-E463-5EE7-6DBC-99FECDF378C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6855588-C63D-06C5-4A1B-DAF8BCD1EDD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2D9A1B07-D187-463E-ACE5-78DCAEF3E2BE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637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FD03AAB-590B-DBB3-FBEF-B4315B8B4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182" y="1121879"/>
            <a:ext cx="9143636" cy="2387771"/>
          </a:xfrm>
          <a:prstGeom prst="rect">
            <a:avLst/>
          </a:prstGeom>
        </p:spPr>
        <p:txBody>
          <a:bodyPr anchor="ctr"/>
          <a:lstStyle>
            <a:lvl1pPr algn="ctr">
              <a:defRPr sz="4899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11C35F9-11EB-B74A-03F0-52A9EA5332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182" y="3601819"/>
            <a:ext cx="9143636" cy="165617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29"/>
            </a:lvl1pPr>
            <a:lvl2pPr marL="414772" indent="0" algn="ctr">
              <a:buNone/>
              <a:defRPr sz="1814"/>
            </a:lvl2pPr>
            <a:lvl3pPr marL="829544" indent="0" algn="ctr">
              <a:buNone/>
              <a:defRPr sz="1633"/>
            </a:lvl3pPr>
            <a:lvl4pPr marL="1244316" indent="0" algn="ctr">
              <a:buNone/>
              <a:defRPr sz="1452"/>
            </a:lvl4pPr>
            <a:lvl5pPr marL="1659087" indent="0" algn="ctr">
              <a:buNone/>
              <a:defRPr sz="1452"/>
            </a:lvl5pPr>
            <a:lvl6pPr marL="2073859" indent="0" algn="ctr">
              <a:buNone/>
              <a:defRPr sz="1452"/>
            </a:lvl6pPr>
            <a:lvl7pPr marL="2488631" indent="0" algn="ctr">
              <a:buNone/>
              <a:defRPr sz="1452"/>
            </a:lvl7pPr>
            <a:lvl8pPr marL="2903403" indent="0" algn="ctr">
              <a:buNone/>
              <a:defRPr sz="1452"/>
            </a:lvl8pPr>
            <a:lvl9pPr marL="3318175" indent="0" algn="ctr">
              <a:buNone/>
              <a:defRPr sz="1452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1AB8D0C-9430-86E5-EBF6-C6C992A6B742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3448987-A550-4D40-781F-460B083F813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68A6CB6-C46A-09E1-5602-3222D44A68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C72BEF-2BC5-4AF3-B1B9-B9FE501A5184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86738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50EB910-8CFB-EBE3-8960-DC592C1DA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53" y="807094"/>
            <a:ext cx="10515254" cy="2852939"/>
          </a:xfrm>
        </p:spPr>
        <p:txBody>
          <a:bodyPr anchor="ctr"/>
          <a:lstStyle>
            <a:lvl1pPr>
              <a:defRPr sz="544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DCB30D0-4D4E-99CF-5EB8-379DB9718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353" y="3755622"/>
            <a:ext cx="10515254" cy="1499197"/>
          </a:xfrm>
        </p:spPr>
        <p:txBody>
          <a:bodyPr/>
          <a:lstStyle>
            <a:lvl1pPr marL="0" indent="0" algn="ctr">
              <a:buNone/>
              <a:defRPr sz="2540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9F3DDBF-AB44-7825-8B73-A8340C50BD0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5687A2B-4BAE-7AB6-1292-DF87237CCD67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8854697-2C77-5EE5-9954-0113A04FD35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F5247FB7-74B9-440B-9011-2532EC81BA0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777495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A74F325-DD79-1B7A-40CA-A672BCE00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2F21E5B-8725-1D37-719A-AD4335522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267" y="1534593"/>
            <a:ext cx="11270011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Date Placeholder 14">
            <a:extLst>
              <a:ext uri="{FF2B5EF4-FFF2-40B4-BE49-F238E27FC236}">
                <a16:creationId xmlns:a16="http://schemas.microsoft.com/office/drawing/2014/main" id="{F0FD39D5-A8F0-94F9-BEC0-0C7A19C4A97C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10" name="Footer Placeholder 15">
            <a:extLst>
              <a:ext uri="{FF2B5EF4-FFF2-40B4-BE49-F238E27FC236}">
                <a16:creationId xmlns:a16="http://schemas.microsoft.com/office/drawing/2014/main" id="{09213DDE-EB59-3664-38B3-AD57AF90B57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11" name="Slide Number Placeholder 16">
            <a:extLst>
              <a:ext uri="{FF2B5EF4-FFF2-40B4-BE49-F238E27FC236}">
                <a16:creationId xmlns:a16="http://schemas.microsoft.com/office/drawing/2014/main" id="{E7DE1A06-1D4A-5F55-03E7-52292260D6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/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659179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2F21E5B-8725-1D37-719A-AD4335522F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0267" y="1077323"/>
            <a:ext cx="11270011" cy="4507380"/>
          </a:xfrm>
        </p:spPr>
        <p:txBody>
          <a:bodyPr anchor="ctr"/>
          <a:lstStyle>
            <a:lvl1pPr marL="0" indent="0" algn="ctr">
              <a:buNone/>
              <a:defRPr sz="3266"/>
            </a:lvl1pPr>
            <a:lvl2pPr marL="414772" indent="0" algn="ctr">
              <a:buNone/>
              <a:defRPr/>
            </a:lvl2pPr>
            <a:lvl3pPr marL="829544" indent="0" algn="ctr">
              <a:buNone/>
              <a:defRPr/>
            </a:lvl3pPr>
            <a:lvl4pPr marL="1244316" indent="0" algn="ctr">
              <a:buNone/>
              <a:defRPr/>
            </a:lvl4pPr>
            <a:lvl5pPr marL="1659087" indent="0" algn="ctr">
              <a:buNone/>
              <a:defRPr/>
            </a:lvl5pPr>
          </a:lstStyle>
          <a:p>
            <a:pPr lvl="0"/>
            <a:r>
              <a:rPr lang="en-GB" dirty="0"/>
              <a:t>Click to edit content text format </a:t>
            </a:r>
            <a:endParaRPr lang="en-US" dirty="0"/>
          </a:p>
        </p:txBody>
      </p:sp>
      <p:sp>
        <p:nvSpPr>
          <p:cNvPr id="9" name="Date Placeholder 14">
            <a:extLst>
              <a:ext uri="{FF2B5EF4-FFF2-40B4-BE49-F238E27FC236}">
                <a16:creationId xmlns:a16="http://schemas.microsoft.com/office/drawing/2014/main" id="{F0FD39D5-A8F0-94F9-BEC0-0C7A19C4A97C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10" name="Footer Placeholder 15">
            <a:extLst>
              <a:ext uri="{FF2B5EF4-FFF2-40B4-BE49-F238E27FC236}">
                <a16:creationId xmlns:a16="http://schemas.microsoft.com/office/drawing/2014/main" id="{09213DDE-EB59-3664-38B3-AD57AF90B57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11" name="Slide Number Placeholder 16">
            <a:extLst>
              <a:ext uri="{FF2B5EF4-FFF2-40B4-BE49-F238E27FC236}">
                <a16:creationId xmlns:a16="http://schemas.microsoft.com/office/drawing/2014/main" id="{E7DE1A06-1D4A-5F55-03E7-52292260D6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/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13689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B6A314-FD30-D64D-87E3-691BD726D7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554729"/>
            <a:ext cx="919158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stijl te bewerken</a:t>
            </a:r>
            <a:endParaRPr lang="en-US" alt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008C35-0825-670C-2CCB-091F7673ABBA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73A005-6316-FF8B-932E-E660C7465BC7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42D052-36B1-9A94-CECC-B71CB6B4A56D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659263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720E81-AD20-BE85-85C1-2B5C01E0B06C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07A3C66-F039-81D2-C621-EC889C9788F7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A956C4-6ACF-59F0-40F7-941F84444C0B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8767343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0E7FBF0-027B-2536-A325-4C9B277FD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53" y="807094"/>
            <a:ext cx="10515254" cy="2852939"/>
          </a:xfrm>
        </p:spPr>
        <p:txBody>
          <a:bodyPr anchor="ctr"/>
          <a:lstStyle>
            <a:lvl1pPr>
              <a:defRPr sz="544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D0608A2-7652-7CA1-997E-617CA8F71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353" y="3755622"/>
            <a:ext cx="10515254" cy="1499197"/>
          </a:xfrm>
        </p:spPr>
        <p:txBody>
          <a:bodyPr/>
          <a:lstStyle>
            <a:lvl1pPr marL="0" indent="0" algn="ctr">
              <a:buNone/>
              <a:defRPr sz="2540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3D14C95-9A50-9A99-6E4E-5ED6742F4FBE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278FB39-A651-5ADE-5A7A-28EC88639306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09E674D-DAA5-4C2E-7E26-C5A6EC57FF4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F5247FB7-74B9-440B-9011-2532EC81BA0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211697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3A7AE63-230D-AA80-67CD-603737195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16A0288-6F13-A8DE-A6EA-C714484B8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267" y="1534593"/>
            <a:ext cx="11270011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Date Placeholder 14">
            <a:extLst>
              <a:ext uri="{FF2B5EF4-FFF2-40B4-BE49-F238E27FC236}">
                <a16:creationId xmlns:a16="http://schemas.microsoft.com/office/drawing/2014/main" id="{0F8CD90F-5272-A952-161D-57338C39E7F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10" name="Footer Placeholder 15">
            <a:extLst>
              <a:ext uri="{FF2B5EF4-FFF2-40B4-BE49-F238E27FC236}">
                <a16:creationId xmlns:a16="http://schemas.microsoft.com/office/drawing/2014/main" id="{0A1897FC-6CC7-34C6-E556-941CD440B4E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11" name="Slide Number Placeholder 16">
            <a:extLst>
              <a:ext uri="{FF2B5EF4-FFF2-40B4-BE49-F238E27FC236}">
                <a16:creationId xmlns:a16="http://schemas.microsoft.com/office/drawing/2014/main" id="{9F787D3A-AAFB-9FD8-3BBD-AE738F00540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/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20934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C07E04A-4F68-C7C3-859B-673BC482A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53" y="807094"/>
            <a:ext cx="10515254" cy="2852939"/>
          </a:xfrm>
        </p:spPr>
        <p:txBody>
          <a:bodyPr anchor="ctr"/>
          <a:lstStyle>
            <a:lvl1pPr>
              <a:defRPr sz="544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8C9FDD4-2453-B08B-B70A-D5BEBD00E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353" y="3755622"/>
            <a:ext cx="10515254" cy="1499197"/>
          </a:xfrm>
        </p:spPr>
        <p:txBody>
          <a:bodyPr/>
          <a:lstStyle>
            <a:lvl1pPr marL="0" indent="0" algn="ctr">
              <a:buNone/>
              <a:defRPr sz="2540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6D572BC-1F83-F403-4095-8DAA7AA384A8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12DC173-ED84-96DA-7493-A19AAC3497F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64F44CB-FDCB-366C-30C1-2F47F7A6FE5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F5247FB7-74B9-440B-9011-2532EC81BA0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103538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1F7F37-408F-B2C6-0800-3A77C4F4C86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0267" y="1077323"/>
            <a:ext cx="11270011" cy="4507380"/>
          </a:xfrm>
        </p:spPr>
        <p:txBody>
          <a:bodyPr anchor="ctr"/>
          <a:lstStyle>
            <a:lvl1pPr marL="0" indent="0" algn="ctr">
              <a:buNone/>
              <a:defRPr sz="3266"/>
            </a:lvl1pPr>
            <a:lvl2pPr marL="414772" indent="0" algn="ctr">
              <a:buNone/>
              <a:defRPr/>
            </a:lvl2pPr>
            <a:lvl3pPr marL="829544" indent="0" algn="ctr">
              <a:buNone/>
              <a:defRPr/>
            </a:lvl3pPr>
            <a:lvl4pPr marL="1244316" indent="0" algn="ctr">
              <a:buNone/>
              <a:defRPr/>
            </a:lvl4pPr>
            <a:lvl5pPr marL="1659087" indent="0" algn="ctr">
              <a:buNone/>
              <a:defRPr/>
            </a:lvl5pPr>
          </a:lstStyle>
          <a:p>
            <a:pPr lvl="0"/>
            <a:r>
              <a:rPr lang="en-GB" dirty="0"/>
              <a:t>Click to edit content text format </a:t>
            </a:r>
            <a:endParaRPr lang="en-US" dirty="0"/>
          </a:p>
        </p:txBody>
      </p:sp>
      <p:sp>
        <p:nvSpPr>
          <p:cNvPr id="3" name="Date Placeholder 14">
            <a:extLst>
              <a:ext uri="{FF2B5EF4-FFF2-40B4-BE49-F238E27FC236}">
                <a16:creationId xmlns:a16="http://schemas.microsoft.com/office/drawing/2014/main" id="{DCC8143D-195B-EEB1-97FC-FFAD74FE6E8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4" name="Footer Placeholder 15">
            <a:extLst>
              <a:ext uri="{FF2B5EF4-FFF2-40B4-BE49-F238E27FC236}">
                <a16:creationId xmlns:a16="http://schemas.microsoft.com/office/drawing/2014/main" id="{D6C9EDB7-2430-321D-C346-B1B9DD39BB0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5" name="Slide Number Placeholder 16">
            <a:extLst>
              <a:ext uri="{FF2B5EF4-FFF2-40B4-BE49-F238E27FC236}">
                <a16:creationId xmlns:a16="http://schemas.microsoft.com/office/drawing/2014/main" id="{A65D0A2C-9E11-F0D1-AF8E-CC31F5E3EA9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/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89181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A3B9782-C676-D0C0-1976-4A3B4ACA53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554729"/>
            <a:ext cx="919158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stijl te bewerken</a:t>
            </a:r>
            <a:endParaRPr lang="en-US" alt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93728-BB2B-21D1-F4DB-A59B1FF2D0F8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BC7570-4D41-C9AA-C70B-E2A74BEB2D95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7E6430-F5A0-0BFE-6D38-AF68A5231E63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2792650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554E196-9447-9C08-9AF4-9DB04AF5F378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486F73C-05CD-A0E8-D6DC-794D643BC801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483359B-CB66-D809-0324-32519FE0BBE0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7266885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E2D0DDC-8A67-71EB-1F69-C6ADDD85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53" y="807094"/>
            <a:ext cx="10515254" cy="2852939"/>
          </a:xfrm>
        </p:spPr>
        <p:txBody>
          <a:bodyPr anchor="ctr"/>
          <a:lstStyle>
            <a:lvl1pPr>
              <a:defRPr sz="544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A5611FC-24E9-F08A-16A7-8AAF8CF94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353" y="3755622"/>
            <a:ext cx="10515254" cy="1499197"/>
          </a:xfrm>
        </p:spPr>
        <p:txBody>
          <a:bodyPr/>
          <a:lstStyle>
            <a:lvl1pPr marL="0" indent="0" algn="ctr">
              <a:buNone/>
              <a:defRPr sz="2540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03335CA9-067F-3575-B980-B56B97C8A9F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CED183FA-C6FC-F446-6186-42B383C4482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85EEBA6D-44CD-19A8-E8A4-596AF0FE21D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F5247FB7-74B9-440B-9011-2532EC81BA0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7168099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9760939-6FC9-CCBF-528F-CAD32372E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BD6FE2E-8401-BF94-CB3D-5AA22C2F3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267" y="1534593"/>
            <a:ext cx="11270011" cy="405011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8F5CE76C-1C1A-1083-6705-ACE83F1B70E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15" name="Footer Placeholder 15">
            <a:extLst>
              <a:ext uri="{FF2B5EF4-FFF2-40B4-BE49-F238E27FC236}">
                <a16:creationId xmlns:a16="http://schemas.microsoft.com/office/drawing/2014/main" id="{40787B67-81B5-2603-45BE-509F9A3AF6B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16" name="Slide Number Placeholder 16">
            <a:extLst>
              <a:ext uri="{FF2B5EF4-FFF2-40B4-BE49-F238E27FC236}">
                <a16:creationId xmlns:a16="http://schemas.microsoft.com/office/drawing/2014/main" id="{FE4040AF-3A59-97F0-7F09-9C9F257A06B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/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55616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608654E-FDC2-0E6F-479E-5FF306B1F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53" y="807094"/>
            <a:ext cx="10515254" cy="2852939"/>
          </a:xfrm>
        </p:spPr>
        <p:txBody>
          <a:bodyPr anchor="ctr"/>
          <a:lstStyle>
            <a:lvl1pPr>
              <a:defRPr sz="5443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10D4B16-A0D3-77B2-432F-C55E4CA97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353" y="3755622"/>
            <a:ext cx="10515254" cy="1499197"/>
          </a:xfrm>
        </p:spPr>
        <p:txBody>
          <a:bodyPr/>
          <a:lstStyle>
            <a:lvl1pPr marL="0" indent="0" algn="ctr">
              <a:buNone/>
              <a:defRPr sz="2540"/>
            </a:lvl1pPr>
            <a:lvl2pPr marL="414772" indent="0">
              <a:buNone/>
              <a:defRPr sz="1814"/>
            </a:lvl2pPr>
            <a:lvl3pPr marL="829544" indent="0">
              <a:buNone/>
              <a:defRPr sz="1633"/>
            </a:lvl3pPr>
            <a:lvl4pPr marL="1244316" indent="0">
              <a:buNone/>
              <a:defRPr sz="1452"/>
            </a:lvl4pPr>
            <a:lvl5pPr marL="1659087" indent="0">
              <a:buNone/>
              <a:defRPr sz="1452"/>
            </a:lvl5pPr>
            <a:lvl6pPr marL="2073859" indent="0">
              <a:buNone/>
              <a:defRPr sz="1452"/>
            </a:lvl6pPr>
            <a:lvl7pPr marL="2488631" indent="0">
              <a:buNone/>
              <a:defRPr sz="1452"/>
            </a:lvl7pPr>
            <a:lvl8pPr marL="2903403" indent="0">
              <a:buNone/>
              <a:defRPr sz="1452"/>
            </a:lvl8pPr>
            <a:lvl9pPr marL="3318175" indent="0">
              <a:buNone/>
              <a:defRPr sz="1452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6E4F043-0CAD-6EC0-DFA9-9FC0AF3D3A9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9B71136-91B7-453E-5865-911A778D021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4BA0064-C870-054F-74E5-3A39343E107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>
            <a:lvl1pPr>
              <a:defRPr/>
            </a:lvl1pPr>
          </a:lstStyle>
          <a:p>
            <a:fld id="{F5247FB7-74B9-440B-9011-2532EC81BA0A}" type="slidenum">
              <a:rPr lang="en-GB" altLang="en-US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56390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D5C95BD-D83C-7297-44E4-91955D4DDE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0267" y="1077323"/>
            <a:ext cx="11270011" cy="4507380"/>
          </a:xfrm>
        </p:spPr>
        <p:txBody>
          <a:bodyPr anchor="ctr"/>
          <a:lstStyle>
            <a:lvl1pPr marL="0" indent="0" algn="ctr">
              <a:buNone/>
              <a:defRPr sz="3266"/>
            </a:lvl1pPr>
            <a:lvl2pPr marL="414772" indent="0" algn="ctr">
              <a:buNone/>
              <a:defRPr/>
            </a:lvl2pPr>
            <a:lvl3pPr marL="829544" indent="0" algn="ctr">
              <a:buNone/>
              <a:defRPr/>
            </a:lvl3pPr>
            <a:lvl4pPr marL="1244316" indent="0" algn="ctr">
              <a:buNone/>
              <a:defRPr/>
            </a:lvl4pPr>
            <a:lvl5pPr marL="1659087" indent="0" algn="ctr">
              <a:buNone/>
              <a:defRPr/>
            </a:lvl5pPr>
          </a:lstStyle>
          <a:p>
            <a:pPr lvl="0"/>
            <a:r>
              <a:rPr lang="en-GB" dirty="0"/>
              <a:t>Click to edit content text format </a:t>
            </a:r>
            <a:endParaRPr lang="en-US" dirty="0"/>
          </a:p>
        </p:txBody>
      </p:sp>
      <p:sp>
        <p:nvSpPr>
          <p:cNvPr id="3" name="Date Placeholder 14">
            <a:extLst>
              <a:ext uri="{FF2B5EF4-FFF2-40B4-BE49-F238E27FC236}">
                <a16:creationId xmlns:a16="http://schemas.microsoft.com/office/drawing/2014/main" id="{A054CB5B-8753-445C-2D4C-37FE3922011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60267" y="5715352"/>
            <a:ext cx="2378537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4" name="Footer Placeholder 15">
            <a:extLst>
              <a:ext uri="{FF2B5EF4-FFF2-40B4-BE49-F238E27FC236}">
                <a16:creationId xmlns:a16="http://schemas.microsoft.com/office/drawing/2014/main" id="{C9079044-39C6-3C4A-1C0D-E9A53D72C3B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477374" y="5714245"/>
            <a:ext cx="3235798" cy="335555"/>
          </a:xfrm>
        </p:spPr>
        <p:txBody>
          <a:bodyPr/>
          <a:lstStyle/>
          <a:p>
            <a:endParaRPr lang="en-GB" altLang="en-US" dirty="0"/>
          </a:p>
        </p:txBody>
      </p:sp>
      <p:sp>
        <p:nvSpPr>
          <p:cNvPr id="5" name="Slide Number Placeholder 16">
            <a:extLst>
              <a:ext uri="{FF2B5EF4-FFF2-40B4-BE49-F238E27FC236}">
                <a16:creationId xmlns:a16="http://schemas.microsoft.com/office/drawing/2014/main" id="{C3BC1DE0-57B7-840B-30DB-7C3976F3BF1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51742" y="5714245"/>
            <a:ext cx="2378536" cy="335555"/>
          </a:xfrm>
        </p:spPr>
        <p:txBody>
          <a:bodyPr/>
          <a:lstStyle/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806634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BAD480-CECB-33B4-90CF-257735282C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554729"/>
            <a:ext cx="919158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stijl te bewerken</a:t>
            </a:r>
            <a:endParaRPr lang="en-US" alt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227BF6-3C42-8B13-288A-E4E4488C23AD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87A603-F0CE-BC80-75D8-943575E9D532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BCF0CC-A3D0-8CF1-DB0F-DA4C5CF26655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6010901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C2D48-789C-F076-0655-0F8CDADA8C84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74DB92E-D67E-5376-B142-EE678E0A93F9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7100523-AA37-3958-B4F9-E8F7CE30432C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30251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50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62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FF01A046-B034-D548-5073-DFC4B06736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902776"/>
            <a:ext cx="9191585" cy="1872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title text format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7CCE1F65-45AF-960F-F90E-46C1E6F807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99481" y="2841080"/>
            <a:ext cx="9191585" cy="130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286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subtitle text format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F6464A4-7182-865B-F285-06878DF0D944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10212" y="6303271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521D2CEB-BB85-4A19-91F8-407B259BF6C4}" type="datetimeFigureOut">
              <a:rPr lang="nl-NL" smtClean="0"/>
              <a:t>23-10-2026</a:t>
            </a:fld>
            <a:endParaRPr lang="nl-NL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F427593-B74B-C49F-DE36-4E68F20D2612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477374" y="6303270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1EB35C0-81F8-05FB-184D-33078BEEE18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9519623" y="6300663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27B72CB0-DA95-4348-B595-A122CDE568E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100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5443" kern="1200">
          <a:solidFill>
            <a:schemeClr val="bg1"/>
          </a:solidFill>
          <a:latin typeface="+mj-lt"/>
          <a:ea typeface="+mj-ea"/>
          <a:cs typeface="+mj-cs"/>
        </a:defRPr>
      </a:lvl1pPr>
      <a:lvl2pPr marL="674004" indent="-259232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12">
          <a:solidFill>
            <a:srgbClr val="000000"/>
          </a:solidFill>
          <a:latin typeface="Arial" panose="020B0604020202020204" pitchFamily="34" charset="0"/>
          <a:cs typeface="Arial Unicode MS" charset="0"/>
        </a:defRPr>
      </a:lvl2pPr>
      <a:lvl3pPr marL="1036930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12">
          <a:solidFill>
            <a:srgbClr val="000000"/>
          </a:solidFill>
          <a:latin typeface="Arial" panose="020B0604020202020204" pitchFamily="34" charset="0"/>
          <a:cs typeface="Arial Unicode MS" charset="0"/>
        </a:defRPr>
      </a:lvl3pPr>
      <a:lvl4pPr marL="145170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12">
          <a:solidFill>
            <a:srgbClr val="000000"/>
          </a:solidFill>
          <a:latin typeface="Arial" panose="020B0604020202020204" pitchFamily="34" charset="0"/>
          <a:cs typeface="Arial Unicode MS" charset="0"/>
        </a:defRPr>
      </a:lvl4pPr>
      <a:lvl5pPr marL="1866473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12">
          <a:solidFill>
            <a:srgbClr val="000000"/>
          </a:solidFill>
          <a:latin typeface="Arial" panose="020B0604020202020204" pitchFamily="34" charset="0"/>
          <a:cs typeface="Arial Unicode MS" charset="0"/>
        </a:defRPr>
      </a:lvl5pPr>
      <a:lvl6pPr marL="2281245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12">
          <a:solidFill>
            <a:srgbClr val="000000"/>
          </a:solidFill>
          <a:latin typeface="Arial" panose="020B0604020202020204" pitchFamily="34" charset="0"/>
          <a:cs typeface="Arial Unicode MS" charset="0"/>
        </a:defRPr>
      </a:lvl6pPr>
      <a:lvl7pPr marL="2696017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12">
          <a:solidFill>
            <a:srgbClr val="000000"/>
          </a:solidFill>
          <a:latin typeface="Arial" panose="020B0604020202020204" pitchFamily="34" charset="0"/>
          <a:cs typeface="Arial Unicode MS" charset="0"/>
        </a:defRPr>
      </a:lvl7pPr>
      <a:lvl8pPr marL="3110789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12">
          <a:solidFill>
            <a:srgbClr val="000000"/>
          </a:solidFill>
          <a:latin typeface="Arial" panose="020B0604020202020204" pitchFamily="34" charset="0"/>
          <a:cs typeface="Arial Unicode MS" charset="0"/>
        </a:defRPr>
      </a:lvl8pPr>
      <a:lvl9pPr marL="352556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12">
          <a:solidFill>
            <a:srgbClr val="000000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311079" indent="-311079" algn="ctr" defTabSz="407571" rtl="0" eaLnBrk="1" fontAlgn="base" hangingPunct="1">
        <a:lnSpc>
          <a:spcPct val="93000"/>
        </a:lnSpc>
        <a:spcBef>
          <a:spcPct val="0"/>
        </a:spcBef>
        <a:spcAft>
          <a:spcPts val="919"/>
        </a:spcAft>
        <a:buClr>
          <a:srgbClr val="000000"/>
        </a:buClr>
        <a:buSzPct val="100000"/>
        <a:buFont typeface="Times New Roman" panose="02020603050405020304" pitchFamily="18" charset="0"/>
        <a:defRPr sz="3266" kern="1200">
          <a:solidFill>
            <a:schemeClr val="bg1"/>
          </a:solidFill>
          <a:latin typeface="+mn-lt"/>
          <a:ea typeface="+mn-ea"/>
          <a:cs typeface="+mn-cs"/>
        </a:defRPr>
      </a:lvl1pPr>
      <a:lvl2pPr marL="674004" indent="-259232" algn="ctr" defTabSz="407571" rtl="0" eaLnBrk="1" fontAlgn="base" hangingPunct="1">
        <a:lnSpc>
          <a:spcPct val="93000"/>
        </a:lnSpc>
        <a:spcBef>
          <a:spcPct val="0"/>
        </a:spcBef>
        <a:spcAft>
          <a:spcPts val="726"/>
        </a:spcAft>
        <a:buClr>
          <a:srgbClr val="000000"/>
        </a:buClr>
        <a:buSzPct val="100000"/>
        <a:buFont typeface="Times New Roman" panose="02020603050405020304" pitchFamily="18" charset="0"/>
        <a:defRPr sz="1814" kern="1200">
          <a:solidFill>
            <a:srgbClr val="000000"/>
          </a:solidFill>
          <a:latin typeface="+mn-lt"/>
          <a:ea typeface="+mn-ea"/>
          <a:cs typeface="+mn-cs"/>
        </a:defRPr>
      </a:lvl2pPr>
      <a:lvl3pPr marL="1036930" indent="-207386" algn="ctr" defTabSz="407571" rtl="0" eaLnBrk="1" fontAlgn="base" hangingPunct="1">
        <a:lnSpc>
          <a:spcPct val="93000"/>
        </a:lnSpc>
        <a:spcBef>
          <a:spcPct val="0"/>
        </a:spcBef>
        <a:spcAft>
          <a:spcPts val="556"/>
        </a:spcAft>
        <a:buClr>
          <a:srgbClr val="000000"/>
        </a:buClr>
        <a:buSzPct val="100000"/>
        <a:buFont typeface="Times New Roman" panose="02020603050405020304" pitchFamily="18" charset="0"/>
        <a:defRPr sz="1542" kern="1200">
          <a:solidFill>
            <a:srgbClr val="000000"/>
          </a:solidFill>
          <a:latin typeface="+mn-lt"/>
          <a:ea typeface="+mn-ea"/>
          <a:cs typeface="+mn-cs"/>
        </a:defRPr>
      </a:lvl3pPr>
      <a:lvl4pPr marL="1451701" indent="-207386" algn="ctr" defTabSz="407571" rtl="0" eaLnBrk="1" fontAlgn="base" hangingPunct="1">
        <a:lnSpc>
          <a:spcPct val="93000"/>
        </a:lnSpc>
        <a:spcBef>
          <a:spcPct val="0"/>
        </a:spcBef>
        <a:spcAft>
          <a:spcPts val="363"/>
        </a:spcAft>
        <a:buClr>
          <a:srgbClr val="000000"/>
        </a:buClr>
        <a:buSzPct val="100000"/>
        <a:buFont typeface="Times New Roman" panose="02020603050405020304" pitchFamily="18" charset="0"/>
        <a:defRPr sz="1270" kern="1200">
          <a:solidFill>
            <a:srgbClr val="000000"/>
          </a:solidFill>
          <a:latin typeface="+mn-lt"/>
          <a:ea typeface="+mn-ea"/>
          <a:cs typeface="+mn-cs"/>
        </a:defRPr>
      </a:lvl4pPr>
      <a:lvl5pPr marL="1866473" indent="-207386" algn="ctr" defTabSz="407571" rtl="0" eaLnBrk="1" fontAlgn="base" hangingPunct="1">
        <a:lnSpc>
          <a:spcPct val="93000"/>
        </a:lnSpc>
        <a:spcBef>
          <a:spcPct val="0"/>
        </a:spcBef>
        <a:spcAft>
          <a:spcPts val="181"/>
        </a:spcAft>
        <a:buClr>
          <a:srgbClr val="000000"/>
        </a:buClr>
        <a:buSzPct val="100000"/>
        <a:buFont typeface="Times New Roman" panose="02020603050405020304" pitchFamily="18" charset="0"/>
        <a:defRPr sz="1270" kern="1200">
          <a:solidFill>
            <a:srgbClr val="000000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560A296A-19A8-A02C-9AD7-AC371682E3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554729"/>
            <a:ext cx="919158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title text format</a:t>
            </a: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5919FA61-5C71-45F8-28EA-81D1035F5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0267" y="1534593"/>
            <a:ext cx="11270011" cy="405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outline text format</a:t>
            </a:r>
          </a:p>
          <a:p>
            <a:pPr lvl="1"/>
            <a:r>
              <a:rPr lang="en-US" altLang="en-US" dirty="0"/>
              <a:t>Second Outline Level</a:t>
            </a:r>
          </a:p>
          <a:p>
            <a:pPr lvl="2"/>
            <a:r>
              <a:rPr lang="en-US" altLang="en-US" dirty="0"/>
              <a:t>Third Outline Level</a:t>
            </a:r>
          </a:p>
          <a:p>
            <a:pPr lvl="3"/>
            <a:r>
              <a:rPr lang="en-US" altLang="en-US" dirty="0"/>
              <a:t>Fourth Outline Level</a:t>
            </a:r>
          </a:p>
          <a:p>
            <a:pPr lvl="4"/>
            <a:r>
              <a:rPr lang="en-US" altLang="en-US" dirty="0"/>
              <a:t>Fifth Outline Level</a:t>
            </a:r>
          </a:p>
          <a:p>
            <a:pPr lvl="4"/>
            <a:r>
              <a:rPr lang="en-US" altLang="en-US" dirty="0"/>
              <a:t>Sixth Outline Level</a:t>
            </a:r>
          </a:p>
          <a:p>
            <a:pPr lvl="4"/>
            <a:r>
              <a:rPr lang="en-US" altLang="en-US" dirty="0"/>
              <a:t>Seventh Outline Level</a:t>
            </a:r>
          </a:p>
          <a:p>
            <a:pPr lvl="4"/>
            <a:r>
              <a:rPr lang="en-US" altLang="en-US" dirty="0"/>
              <a:t>Eighth Outline Level</a:t>
            </a:r>
          </a:p>
          <a:p>
            <a:pPr lvl="4"/>
            <a:r>
              <a:rPr lang="en-US" altLang="en-US" dirty="0"/>
              <a:t>Ninth Outline Level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0CE7D5F-7D14-C22C-525A-1F973076BB43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9C16AC9-3701-031D-CD4E-405E359869A8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2346792-D8A5-3372-4EB8-FDBC9EB8EE4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2824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29" kern="1200">
          <a:solidFill>
            <a:srgbClr val="3A6D6D"/>
          </a:solidFill>
          <a:latin typeface="+mj-lt"/>
          <a:ea typeface="+mj-ea"/>
          <a:cs typeface="+mj-cs"/>
        </a:defRPr>
      </a:lvl1pPr>
      <a:lvl2pPr marL="674004" indent="-259232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2pPr>
      <a:lvl3pPr marL="1036930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3pPr>
      <a:lvl4pPr marL="145170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4pPr>
      <a:lvl5pPr marL="1866473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5pPr>
      <a:lvl6pPr marL="2281245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6pPr>
      <a:lvl7pPr marL="2696017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7pPr>
      <a:lvl8pPr marL="3110789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8pPr>
      <a:lvl9pPr marL="352556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414772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903" kern="1200">
          <a:solidFill>
            <a:srgbClr val="333333"/>
          </a:solidFill>
          <a:latin typeface="+mn-lt"/>
          <a:ea typeface="+mn-ea"/>
          <a:cs typeface="+mn-cs"/>
        </a:defRPr>
      </a:lvl1pPr>
      <a:lvl2pPr marL="829544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60000"/>
        <a:buFont typeface="Courier New" panose="02070309020205020404" pitchFamily="49" charset="0"/>
        <a:buChar char="o"/>
        <a:defRPr sz="2540" kern="1200">
          <a:solidFill>
            <a:srgbClr val="333333"/>
          </a:solidFill>
          <a:latin typeface="+mn-lt"/>
          <a:ea typeface="+mn-ea"/>
          <a:cs typeface="+mn-cs"/>
        </a:defRPr>
      </a:lvl2pPr>
      <a:lvl3pPr marL="1140623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Wingdings" panose="05000000000000000000" pitchFamily="2" charset="2"/>
        <a:buChar char="§"/>
        <a:defRPr sz="2177" kern="1200">
          <a:solidFill>
            <a:srgbClr val="333333"/>
          </a:solidFill>
          <a:latin typeface="+mn-lt"/>
          <a:ea typeface="+mn-ea"/>
          <a:cs typeface="+mn-cs"/>
        </a:defRPr>
      </a:lvl3pPr>
      <a:lvl4pPr marL="1555394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1814" kern="1200">
          <a:solidFill>
            <a:srgbClr val="333333"/>
          </a:solidFill>
          <a:latin typeface="+mn-lt"/>
          <a:ea typeface="+mn-ea"/>
          <a:cs typeface="+mn-cs"/>
        </a:defRPr>
      </a:lvl4pPr>
      <a:lvl5pPr marL="1970166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1814" kern="1200">
          <a:solidFill>
            <a:srgbClr val="333333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79363D-CCF5-D3E3-2BCC-8F295632B5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554729"/>
            <a:ext cx="919158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title text 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192F7-8C4A-2521-FD8A-8B190DF2B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0267" y="1534593"/>
            <a:ext cx="11270011" cy="405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outline text format</a:t>
            </a:r>
          </a:p>
          <a:p>
            <a:pPr lvl="1"/>
            <a:r>
              <a:rPr lang="en-US" altLang="en-US" dirty="0"/>
              <a:t>Second Outline Level</a:t>
            </a:r>
          </a:p>
          <a:p>
            <a:pPr lvl="2"/>
            <a:r>
              <a:rPr lang="en-US" altLang="en-US" dirty="0"/>
              <a:t>Third Outline Level</a:t>
            </a:r>
          </a:p>
          <a:p>
            <a:pPr lvl="3"/>
            <a:r>
              <a:rPr lang="en-US" altLang="en-US" dirty="0"/>
              <a:t>Fourth Outline Level</a:t>
            </a:r>
          </a:p>
          <a:p>
            <a:pPr lvl="4"/>
            <a:r>
              <a:rPr lang="en-US" altLang="en-US" dirty="0"/>
              <a:t>Fifth Outline Level</a:t>
            </a:r>
          </a:p>
          <a:p>
            <a:pPr lvl="4"/>
            <a:r>
              <a:rPr lang="en-US" altLang="en-US" dirty="0"/>
              <a:t>Sixth Outline Level</a:t>
            </a:r>
          </a:p>
          <a:p>
            <a:pPr lvl="4"/>
            <a:r>
              <a:rPr lang="en-US" altLang="en-US" dirty="0"/>
              <a:t>Seventh Outline Level</a:t>
            </a:r>
          </a:p>
          <a:p>
            <a:pPr lvl="4"/>
            <a:r>
              <a:rPr lang="en-US" altLang="en-US" dirty="0"/>
              <a:t>Eighth Outline Level</a:t>
            </a:r>
          </a:p>
          <a:p>
            <a:pPr lvl="4"/>
            <a:r>
              <a:rPr lang="en-US" altLang="en-US" dirty="0"/>
              <a:t>Ninth Outline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3AAD5-3E3F-3588-AE6E-E7181F84D5A1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A4B37-0BFC-111F-2384-8DB771A00F46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123AF-0753-53BF-32A4-8312EA30FADF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3963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 kern="1200">
          <a:solidFill>
            <a:srgbClr val="3A6D6D"/>
          </a:solidFill>
          <a:latin typeface="+mj-lt"/>
          <a:ea typeface="+mj-ea"/>
          <a:cs typeface="+mj-cs"/>
        </a:defRPr>
      </a:lvl1pPr>
      <a:lvl2pPr marL="674004" indent="-259232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2pPr>
      <a:lvl3pPr marL="1036930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3pPr>
      <a:lvl4pPr marL="145170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4pPr>
      <a:lvl5pPr marL="1866473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5pPr>
      <a:lvl6pPr marL="2281245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6pPr>
      <a:lvl7pPr marL="2696017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7pPr>
      <a:lvl8pPr marL="3110789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8pPr>
      <a:lvl9pPr marL="352556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414772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903" kern="1200">
          <a:solidFill>
            <a:srgbClr val="333333"/>
          </a:solidFill>
          <a:latin typeface="+mn-lt"/>
          <a:ea typeface="+mn-ea"/>
          <a:cs typeface="+mn-cs"/>
        </a:defRPr>
      </a:lvl1pPr>
      <a:lvl2pPr marL="829544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60000"/>
        <a:buFont typeface="Courier New" panose="02070309020205020404" pitchFamily="49" charset="0"/>
        <a:buChar char="o"/>
        <a:defRPr sz="2540" kern="1200">
          <a:solidFill>
            <a:srgbClr val="333333"/>
          </a:solidFill>
          <a:latin typeface="+mn-lt"/>
          <a:ea typeface="+mn-ea"/>
          <a:cs typeface="+mn-cs"/>
        </a:defRPr>
      </a:lvl2pPr>
      <a:lvl3pPr marL="1140623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Wingdings" panose="05000000000000000000" pitchFamily="2" charset="2"/>
        <a:buChar char="§"/>
        <a:defRPr sz="2177" kern="1200">
          <a:solidFill>
            <a:srgbClr val="333333"/>
          </a:solidFill>
          <a:latin typeface="+mn-lt"/>
          <a:ea typeface="+mn-ea"/>
          <a:cs typeface="+mn-cs"/>
        </a:defRPr>
      </a:lvl3pPr>
      <a:lvl4pPr marL="1555394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1814" kern="1200">
          <a:solidFill>
            <a:srgbClr val="333333"/>
          </a:solidFill>
          <a:latin typeface="+mn-lt"/>
          <a:ea typeface="+mn-ea"/>
          <a:cs typeface="+mn-cs"/>
        </a:defRPr>
      </a:lvl4pPr>
      <a:lvl5pPr marL="1970166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1814" kern="1200">
          <a:solidFill>
            <a:srgbClr val="333333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1E6F48-3F73-4C3D-AE10-71AF93AD3C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554729"/>
            <a:ext cx="919158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title text 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8CF00-6E1A-AA90-CF16-D595021A4F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0267" y="1534593"/>
            <a:ext cx="11270011" cy="405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outline text format</a:t>
            </a:r>
          </a:p>
          <a:p>
            <a:pPr lvl="1"/>
            <a:r>
              <a:rPr lang="en-US" altLang="en-US" dirty="0"/>
              <a:t>Second Outline Level</a:t>
            </a:r>
          </a:p>
          <a:p>
            <a:pPr lvl="2"/>
            <a:r>
              <a:rPr lang="en-US" altLang="en-US" dirty="0"/>
              <a:t>Third Outline Level</a:t>
            </a:r>
          </a:p>
          <a:p>
            <a:pPr lvl="3"/>
            <a:r>
              <a:rPr lang="en-US" altLang="en-US" dirty="0"/>
              <a:t>Fourth Outline Level</a:t>
            </a:r>
          </a:p>
          <a:p>
            <a:pPr lvl="4"/>
            <a:r>
              <a:rPr lang="en-US" altLang="en-US" dirty="0"/>
              <a:t>Fifth Outline Level</a:t>
            </a:r>
          </a:p>
          <a:p>
            <a:pPr lvl="4"/>
            <a:r>
              <a:rPr lang="en-US" altLang="en-US" dirty="0"/>
              <a:t>Sixth Outline Level</a:t>
            </a:r>
          </a:p>
          <a:p>
            <a:pPr lvl="4"/>
            <a:r>
              <a:rPr lang="en-US" altLang="en-US" dirty="0"/>
              <a:t>Seventh Outline Level</a:t>
            </a:r>
          </a:p>
          <a:p>
            <a:pPr lvl="4"/>
            <a:r>
              <a:rPr lang="en-US" altLang="en-US" dirty="0"/>
              <a:t>Eighth Outline Level</a:t>
            </a:r>
          </a:p>
          <a:p>
            <a:pPr lvl="4"/>
            <a:r>
              <a:rPr lang="en-US" altLang="en-US" dirty="0"/>
              <a:t>Ninth Outline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3A982-3F3C-472F-1F51-9BC2F20DA0B8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5B5B6-F169-3EFB-A81A-A5E4D72FA753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D70D1-C51A-D0B1-B018-5A827859BF3A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626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 kern="1200">
          <a:solidFill>
            <a:srgbClr val="3A6D6D"/>
          </a:solidFill>
          <a:latin typeface="+mj-lt"/>
          <a:ea typeface="+mj-ea"/>
          <a:cs typeface="+mj-cs"/>
        </a:defRPr>
      </a:lvl1pPr>
      <a:lvl2pPr marL="674004" indent="-259232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2pPr>
      <a:lvl3pPr marL="1036930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3pPr>
      <a:lvl4pPr marL="145170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4pPr>
      <a:lvl5pPr marL="1866473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5pPr>
      <a:lvl6pPr marL="2281245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6pPr>
      <a:lvl7pPr marL="2696017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7pPr>
      <a:lvl8pPr marL="3110789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8pPr>
      <a:lvl9pPr marL="352556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>
          <a:solidFill>
            <a:srgbClr val="000000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414772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903" kern="1200">
          <a:solidFill>
            <a:srgbClr val="000000"/>
          </a:solidFill>
          <a:latin typeface="+mn-lt"/>
          <a:ea typeface="+mn-ea"/>
          <a:cs typeface="+mn-cs"/>
        </a:defRPr>
      </a:lvl1pPr>
      <a:lvl2pPr marL="829544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60000"/>
        <a:buFont typeface="Courier New" panose="02070309020205020404" pitchFamily="49" charset="0"/>
        <a:buChar char="o"/>
        <a:defRPr sz="2540" kern="1200">
          <a:solidFill>
            <a:srgbClr val="000000"/>
          </a:solidFill>
          <a:latin typeface="+mn-lt"/>
          <a:ea typeface="+mn-ea"/>
          <a:cs typeface="+mn-cs"/>
        </a:defRPr>
      </a:lvl2pPr>
      <a:lvl3pPr marL="1140623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Wingdings" panose="05000000000000000000" pitchFamily="2" charset="2"/>
        <a:buChar char="§"/>
        <a:defRPr sz="2177" kern="1200">
          <a:solidFill>
            <a:srgbClr val="000000"/>
          </a:solidFill>
          <a:latin typeface="+mn-lt"/>
          <a:ea typeface="+mn-ea"/>
          <a:cs typeface="+mn-cs"/>
        </a:defRPr>
      </a:lvl3pPr>
      <a:lvl4pPr marL="1555394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1814" kern="1200">
          <a:solidFill>
            <a:srgbClr val="000000"/>
          </a:solidFill>
          <a:latin typeface="+mn-lt"/>
          <a:ea typeface="+mn-ea"/>
          <a:cs typeface="+mn-cs"/>
        </a:defRPr>
      </a:lvl4pPr>
      <a:lvl5pPr marL="1970166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1814" kern="1200">
          <a:solidFill>
            <a:srgbClr val="000000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8D0F97-3AD6-41E5-198A-608CBDE6EA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554729"/>
            <a:ext cx="919158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title text 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E3142-85E0-6BE1-1AA3-2653031E78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0267" y="1534593"/>
            <a:ext cx="11270011" cy="405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outline text format</a:t>
            </a:r>
          </a:p>
          <a:p>
            <a:pPr lvl="1"/>
            <a:r>
              <a:rPr lang="en-US" altLang="en-US" dirty="0"/>
              <a:t>Second Outline Level</a:t>
            </a:r>
          </a:p>
          <a:p>
            <a:pPr lvl="2"/>
            <a:r>
              <a:rPr lang="en-US" altLang="en-US" dirty="0"/>
              <a:t>Third Outline Level</a:t>
            </a:r>
          </a:p>
          <a:p>
            <a:pPr lvl="3"/>
            <a:r>
              <a:rPr lang="en-US" altLang="en-US" dirty="0"/>
              <a:t>Fourth Outline Level</a:t>
            </a:r>
          </a:p>
          <a:p>
            <a:pPr lvl="4"/>
            <a:r>
              <a:rPr lang="en-US" altLang="en-US" dirty="0"/>
              <a:t>Fifth Outline Level</a:t>
            </a:r>
          </a:p>
          <a:p>
            <a:pPr lvl="4"/>
            <a:r>
              <a:rPr lang="en-US" altLang="en-US" dirty="0"/>
              <a:t>Sixth Outline Level</a:t>
            </a:r>
          </a:p>
          <a:p>
            <a:pPr lvl="4"/>
            <a:r>
              <a:rPr lang="en-US" altLang="en-US" dirty="0"/>
              <a:t>Seventh Outline Level</a:t>
            </a:r>
          </a:p>
          <a:p>
            <a:pPr lvl="4"/>
            <a:r>
              <a:rPr lang="en-US" altLang="en-US" dirty="0"/>
              <a:t>Eighth Outline Level</a:t>
            </a:r>
          </a:p>
          <a:p>
            <a:pPr lvl="4"/>
            <a:r>
              <a:rPr lang="en-US" altLang="en-US" dirty="0"/>
              <a:t>Ninth Outline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00628-538D-B839-2A27-C3A8B5A724D0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55AB1-0862-793D-E842-4DC742C31B74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6D227-F910-8328-DE2E-2AEA08B59E1B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1954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992" kern="1200">
          <a:solidFill>
            <a:srgbClr val="3A6D6D"/>
          </a:solidFill>
          <a:latin typeface="+mj-lt"/>
          <a:ea typeface="+mj-ea"/>
          <a:cs typeface="+mj-cs"/>
        </a:defRPr>
      </a:lvl1pPr>
      <a:lvl2pPr marL="674004" indent="-259232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2pPr>
      <a:lvl3pPr marL="1036930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3pPr>
      <a:lvl4pPr marL="145170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4pPr>
      <a:lvl5pPr marL="1866473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5pPr>
      <a:lvl6pPr marL="2281245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6pPr>
      <a:lvl7pPr marL="2696017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7pPr>
      <a:lvl8pPr marL="3110789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8pPr>
      <a:lvl9pPr marL="352556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414772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084" kern="1200">
          <a:solidFill>
            <a:srgbClr val="333333"/>
          </a:solidFill>
          <a:latin typeface="+mn-lt"/>
          <a:ea typeface="+mn-ea"/>
          <a:cs typeface="+mn-cs"/>
        </a:defRPr>
      </a:lvl1pPr>
      <a:lvl2pPr marL="829544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60000"/>
        <a:buFont typeface="Courier New" panose="02070309020205020404" pitchFamily="49" charset="0"/>
        <a:buChar char="o"/>
        <a:defRPr sz="2722" kern="1200">
          <a:solidFill>
            <a:srgbClr val="333333"/>
          </a:solidFill>
          <a:latin typeface="+mn-lt"/>
          <a:ea typeface="+mn-ea"/>
          <a:cs typeface="+mn-cs"/>
        </a:defRPr>
      </a:lvl2pPr>
      <a:lvl3pPr marL="1244316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Wingdings" panose="05000000000000000000" pitchFamily="2" charset="2"/>
        <a:buChar char="§"/>
        <a:defRPr sz="2359" kern="1200">
          <a:solidFill>
            <a:srgbClr val="333333"/>
          </a:solidFill>
          <a:latin typeface="+mn-lt"/>
          <a:ea typeface="+mn-ea"/>
          <a:cs typeface="+mn-cs"/>
        </a:defRPr>
      </a:lvl3pPr>
      <a:lvl4pPr marL="1555394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1905" kern="1200">
          <a:solidFill>
            <a:srgbClr val="333333"/>
          </a:solidFill>
          <a:latin typeface="+mn-lt"/>
          <a:ea typeface="+mn-ea"/>
          <a:cs typeface="+mn-cs"/>
        </a:defRPr>
      </a:lvl4pPr>
      <a:lvl5pPr marL="1970166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1905" kern="1200">
          <a:solidFill>
            <a:srgbClr val="333333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5458-B1CD-B1EF-8F4B-7B59C9B54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554729"/>
            <a:ext cx="919158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title text 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A56299-4036-AD15-D720-F4558D8FD5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0267" y="1534593"/>
            <a:ext cx="11270011" cy="405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outline text format</a:t>
            </a:r>
          </a:p>
          <a:p>
            <a:pPr lvl="1"/>
            <a:r>
              <a:rPr lang="en-US" altLang="en-US" dirty="0"/>
              <a:t>Second Outline Level</a:t>
            </a:r>
          </a:p>
          <a:p>
            <a:pPr lvl="2"/>
            <a:r>
              <a:rPr lang="en-US" altLang="en-US" dirty="0"/>
              <a:t>Third Outline Level</a:t>
            </a:r>
          </a:p>
          <a:p>
            <a:pPr lvl="3"/>
            <a:r>
              <a:rPr lang="en-US" altLang="en-US" dirty="0"/>
              <a:t>Fourth Outline Level</a:t>
            </a:r>
          </a:p>
          <a:p>
            <a:pPr lvl="4"/>
            <a:r>
              <a:rPr lang="en-US" altLang="en-US" dirty="0"/>
              <a:t>Fifth Outline Level</a:t>
            </a:r>
          </a:p>
          <a:p>
            <a:pPr lvl="4"/>
            <a:r>
              <a:rPr lang="en-US" altLang="en-US" dirty="0"/>
              <a:t>Sixth Outline Level</a:t>
            </a:r>
          </a:p>
          <a:p>
            <a:pPr lvl="4"/>
            <a:r>
              <a:rPr lang="en-US" altLang="en-US" dirty="0"/>
              <a:t>Seventh Outline Level</a:t>
            </a:r>
          </a:p>
          <a:p>
            <a:pPr lvl="4"/>
            <a:r>
              <a:rPr lang="en-US" altLang="en-US" dirty="0"/>
              <a:t>Eighth Outline Level</a:t>
            </a:r>
          </a:p>
          <a:p>
            <a:pPr lvl="4"/>
            <a:r>
              <a:rPr lang="en-US" altLang="en-US" dirty="0"/>
              <a:t>Ninth Outline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080F5-F811-BB8B-D0FC-D9F20F0F09F3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E213B-47CD-E778-D792-2030B42822D3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AE589-65DB-397D-6DBD-565AAB751190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4850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</p:sldLayoutIdLst>
  <p:txStyles>
    <p:titleStyle>
      <a:lvl1pPr algn="ctr" defTabSz="407571" rtl="0" eaLnBrk="1" fontAlgn="base" hangingPunct="1">
        <a:lnSpc>
          <a:spcPct val="114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 kern="1200">
          <a:solidFill>
            <a:schemeClr val="bg1"/>
          </a:solidFill>
          <a:latin typeface="+mj-lt"/>
          <a:ea typeface="+mj-ea"/>
          <a:cs typeface="+mj-cs"/>
        </a:defRPr>
      </a:lvl1pPr>
      <a:lvl2pPr marL="674004" indent="-259232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2pPr>
      <a:lvl3pPr marL="1036930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3pPr>
      <a:lvl4pPr marL="145170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4pPr>
      <a:lvl5pPr marL="1866473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5pPr>
      <a:lvl6pPr marL="2281245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6pPr>
      <a:lvl7pPr marL="2696017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7pPr>
      <a:lvl8pPr marL="3110789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8pPr>
      <a:lvl9pPr marL="352556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414772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3084" kern="1200">
          <a:solidFill>
            <a:schemeClr val="bg1"/>
          </a:solidFill>
          <a:latin typeface="+mn-lt"/>
          <a:ea typeface="+mn-ea"/>
          <a:cs typeface="+mn-cs"/>
        </a:defRPr>
      </a:lvl1pPr>
      <a:lvl2pPr marL="829544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60000"/>
        <a:buFont typeface="Courier New" panose="02070309020205020404" pitchFamily="49" charset="0"/>
        <a:buChar char="o"/>
        <a:defRPr sz="2722" kern="1200">
          <a:solidFill>
            <a:schemeClr val="bg1"/>
          </a:solidFill>
          <a:latin typeface="+mn-lt"/>
          <a:ea typeface="+mn-ea"/>
          <a:cs typeface="+mn-cs"/>
        </a:defRPr>
      </a:lvl2pPr>
      <a:lvl3pPr marL="1244316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Wingdings" panose="05000000000000000000" pitchFamily="2" charset="2"/>
        <a:buChar char="§"/>
        <a:defRPr sz="2359" kern="1200">
          <a:solidFill>
            <a:schemeClr val="bg1"/>
          </a:solidFill>
          <a:latin typeface="+mn-lt"/>
          <a:ea typeface="+mn-ea"/>
          <a:cs typeface="+mn-cs"/>
        </a:defRPr>
      </a:lvl3pPr>
      <a:lvl4pPr marL="1555394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905" kern="1200">
          <a:solidFill>
            <a:schemeClr val="bg1"/>
          </a:solidFill>
          <a:latin typeface="+mn-lt"/>
          <a:ea typeface="+mn-ea"/>
          <a:cs typeface="+mn-cs"/>
        </a:defRPr>
      </a:lvl4pPr>
      <a:lvl5pPr marL="1970166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905" kern="1200">
          <a:solidFill>
            <a:schemeClr val="bg1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65BC5E-F10E-026D-3D3A-5EA839DA18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554729"/>
            <a:ext cx="919158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title text 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5580D-8462-F9CD-5FBE-E7811D9AB9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0267" y="1534593"/>
            <a:ext cx="11270011" cy="405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outline text format</a:t>
            </a:r>
          </a:p>
          <a:p>
            <a:pPr lvl="1"/>
            <a:r>
              <a:rPr lang="en-US" altLang="en-US" dirty="0"/>
              <a:t>Second Outline Level</a:t>
            </a:r>
          </a:p>
          <a:p>
            <a:pPr lvl="2"/>
            <a:r>
              <a:rPr lang="en-US" altLang="en-US" dirty="0"/>
              <a:t>Third Outline Level</a:t>
            </a:r>
          </a:p>
          <a:p>
            <a:pPr lvl="3"/>
            <a:r>
              <a:rPr lang="en-US" altLang="en-US" dirty="0"/>
              <a:t>Fourth Outline Level</a:t>
            </a:r>
          </a:p>
          <a:p>
            <a:pPr lvl="4"/>
            <a:r>
              <a:rPr lang="en-US" altLang="en-US" dirty="0"/>
              <a:t>Fifth Outline Level</a:t>
            </a:r>
          </a:p>
          <a:p>
            <a:pPr lvl="4"/>
            <a:r>
              <a:rPr lang="en-US" altLang="en-US" dirty="0"/>
              <a:t>Sixth Outline Level</a:t>
            </a:r>
          </a:p>
          <a:p>
            <a:pPr lvl="4"/>
            <a:r>
              <a:rPr lang="en-US" altLang="en-US" dirty="0"/>
              <a:t>Seventh Outline Level</a:t>
            </a:r>
          </a:p>
          <a:p>
            <a:pPr lvl="4"/>
            <a:r>
              <a:rPr lang="en-US" altLang="en-US" dirty="0"/>
              <a:t>Eighth Outline Level</a:t>
            </a:r>
          </a:p>
          <a:p>
            <a:pPr lvl="4"/>
            <a:r>
              <a:rPr lang="en-US" altLang="en-US" dirty="0"/>
              <a:t>Ninth Outline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5C75D-ABD2-B247-9D74-B4FF5455AB92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97B82-63D7-3FF8-148D-7F19C6A5B9F9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C457B-791C-F78A-E9EC-E3D3F2AC4253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7271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</p:sldLayoutIdLst>
  <p:txStyles>
    <p:titleStyle>
      <a:lvl1pPr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 kern="1200">
          <a:solidFill>
            <a:schemeClr val="bg1"/>
          </a:solidFill>
          <a:latin typeface="+mj-lt"/>
          <a:ea typeface="+mj-ea"/>
          <a:cs typeface="+mj-cs"/>
        </a:defRPr>
      </a:lvl1pPr>
      <a:lvl2pPr marL="674004" indent="-259232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2pPr>
      <a:lvl3pPr marL="1036930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3pPr>
      <a:lvl4pPr marL="145170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4pPr>
      <a:lvl5pPr marL="1866473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5pPr>
      <a:lvl6pPr marL="2281245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6pPr>
      <a:lvl7pPr marL="2696017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7pPr>
      <a:lvl8pPr marL="3110789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8pPr>
      <a:lvl9pPr marL="352556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414772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3084" kern="1200">
          <a:solidFill>
            <a:schemeClr val="bg1"/>
          </a:solidFill>
          <a:latin typeface="+mn-lt"/>
          <a:ea typeface="+mn-ea"/>
          <a:cs typeface="+mn-cs"/>
        </a:defRPr>
      </a:lvl1pPr>
      <a:lvl2pPr marL="829544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60000"/>
        <a:buFont typeface="Courier New" panose="02070309020205020404" pitchFamily="49" charset="0"/>
        <a:buChar char="o"/>
        <a:defRPr sz="2722" kern="1200">
          <a:solidFill>
            <a:schemeClr val="bg1"/>
          </a:solidFill>
          <a:latin typeface="+mn-lt"/>
          <a:ea typeface="+mn-ea"/>
          <a:cs typeface="+mn-cs"/>
        </a:defRPr>
      </a:lvl2pPr>
      <a:lvl3pPr marL="1244316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Wingdings" panose="05000000000000000000" pitchFamily="2" charset="2"/>
        <a:buChar char="§"/>
        <a:defRPr sz="2359" kern="1200">
          <a:solidFill>
            <a:schemeClr val="bg1"/>
          </a:solidFill>
          <a:latin typeface="+mn-lt"/>
          <a:ea typeface="+mn-ea"/>
          <a:cs typeface="+mn-cs"/>
        </a:defRPr>
      </a:lvl3pPr>
      <a:lvl4pPr marL="1555394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905" kern="1200">
          <a:solidFill>
            <a:schemeClr val="bg1"/>
          </a:solidFill>
          <a:latin typeface="+mn-lt"/>
          <a:ea typeface="+mn-ea"/>
          <a:cs typeface="+mn-cs"/>
        </a:defRPr>
      </a:lvl4pPr>
      <a:lvl5pPr marL="1970166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905" kern="1200">
          <a:solidFill>
            <a:schemeClr val="bg1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94DA06-02FE-246E-4F4B-832EDDB3BD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99481" y="554729"/>
            <a:ext cx="9191585" cy="81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title text 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AAAC8-AF56-79F8-C56C-3284E2EC7D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0267" y="1534593"/>
            <a:ext cx="11270011" cy="405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 dirty="0"/>
              <a:t>Click to edit the outline text format</a:t>
            </a:r>
          </a:p>
          <a:p>
            <a:pPr lvl="1"/>
            <a:r>
              <a:rPr lang="en-US" altLang="en-US" dirty="0"/>
              <a:t>Second Outline Level</a:t>
            </a:r>
          </a:p>
          <a:p>
            <a:pPr lvl="2"/>
            <a:r>
              <a:rPr lang="en-US" altLang="en-US" dirty="0"/>
              <a:t>Third Outline Level</a:t>
            </a:r>
          </a:p>
          <a:p>
            <a:pPr lvl="3"/>
            <a:r>
              <a:rPr lang="en-US" altLang="en-US" dirty="0"/>
              <a:t>Fourth Outline Level</a:t>
            </a:r>
          </a:p>
          <a:p>
            <a:pPr lvl="4"/>
            <a:r>
              <a:rPr lang="en-US" altLang="en-US" dirty="0"/>
              <a:t>Fifth Outline Level</a:t>
            </a:r>
          </a:p>
          <a:p>
            <a:pPr lvl="4"/>
            <a:r>
              <a:rPr lang="en-US" altLang="en-US" dirty="0"/>
              <a:t>Sixth Outline Level</a:t>
            </a:r>
          </a:p>
          <a:p>
            <a:pPr lvl="4"/>
            <a:r>
              <a:rPr lang="en-US" altLang="en-US" dirty="0"/>
              <a:t>Seventh Outline Level</a:t>
            </a:r>
          </a:p>
          <a:p>
            <a:pPr lvl="4"/>
            <a:r>
              <a:rPr lang="en-US" altLang="en-US" dirty="0"/>
              <a:t>Eighth Outline Level</a:t>
            </a:r>
          </a:p>
          <a:p>
            <a:pPr lvl="4"/>
            <a:r>
              <a:rPr lang="en-US" altLang="en-US" dirty="0"/>
              <a:t>Ninth Outline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FF845-289C-4B8E-5309-3A28F6DDB145}"/>
              </a:ext>
            </a:extLst>
          </p:cNvPr>
          <p:cNvSpPr>
            <a:spLocks noGrp="1" noChangeArrowheads="1"/>
          </p:cNvSpPr>
          <p:nvPr>
            <p:ph type="dt" idx="2"/>
          </p:nvPr>
        </p:nvSpPr>
        <p:spPr bwMode="auto">
          <a:xfrm>
            <a:off x="460267" y="5715352"/>
            <a:ext cx="2378537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8B048-45EA-A192-3DC1-FDEAD91CAD85}"/>
              </a:ext>
            </a:extLst>
          </p:cNvPr>
          <p:cNvSpPr>
            <a:spLocks noGrp="1" noChangeArrowheads="1"/>
          </p:cNvSpPr>
          <p:nvPr>
            <p:ph type="ftr" idx="3"/>
          </p:nvPr>
        </p:nvSpPr>
        <p:spPr bwMode="auto">
          <a:xfrm>
            <a:off x="4477374" y="5714245"/>
            <a:ext cx="3235798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716A9-CD47-11CC-FE7B-1E1F5F9C2DC6}"/>
              </a:ext>
            </a:extLst>
          </p:cNvPr>
          <p:cNvSpPr>
            <a:spLocks noGrp="1" noChangeArrowheads="1"/>
          </p:cNvSpPr>
          <p:nvPr>
            <p:ph type="sldNum" idx="4"/>
          </p:nvPr>
        </p:nvSpPr>
        <p:spPr bwMode="auto">
          <a:xfrm>
            <a:off x="9351742" y="5714245"/>
            <a:ext cx="2378536" cy="335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chemeClr val="bg1"/>
                </a:solidFill>
                <a:latin typeface="+mn-lt"/>
              </a:defRPr>
            </a:lvl1pPr>
          </a:lstStyle>
          <a:p>
            <a:fld id="{3FD6A0F7-BDC5-4E15-B6C0-E48ACCD036F2}" type="slidenum">
              <a:rPr lang="en-GB" altLang="en-US" smtClean="0"/>
              <a:pPr/>
              <a:t>‹nr.›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951509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</p:sldLayoutIdLst>
  <p:txStyles>
    <p:titleStyle>
      <a:lvl1pPr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 kern="1200">
          <a:solidFill>
            <a:schemeClr val="bg1"/>
          </a:solidFill>
          <a:latin typeface="+mj-lt"/>
          <a:ea typeface="+mj-ea"/>
          <a:cs typeface="+mj-cs"/>
        </a:defRPr>
      </a:lvl1pPr>
      <a:lvl2pPr marL="674004" indent="-259232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2pPr>
      <a:lvl3pPr marL="1036930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3pPr>
      <a:lvl4pPr marL="145170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4pPr>
      <a:lvl5pPr marL="1866473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5pPr>
      <a:lvl6pPr marL="2281245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6pPr>
      <a:lvl7pPr marL="2696017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7pPr>
      <a:lvl8pPr marL="3110789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8pPr>
      <a:lvl9pPr marL="3525561" indent="-207386" algn="ctr" defTabSz="407571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264">
          <a:solidFill>
            <a:srgbClr val="000000"/>
          </a:solidFill>
          <a:latin typeface="Arial" panose="020B0604020202020204" pitchFamily="34" charset="0"/>
          <a:cs typeface="Arial Unicode MS" charset="0"/>
        </a:defRPr>
      </a:lvl9pPr>
    </p:titleStyle>
    <p:bodyStyle>
      <a:lvl1pPr marL="414772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3084" kern="1200">
          <a:solidFill>
            <a:schemeClr val="bg1"/>
          </a:solidFill>
          <a:latin typeface="+mn-lt"/>
          <a:ea typeface="+mn-ea"/>
          <a:cs typeface="+mn-cs"/>
        </a:defRPr>
      </a:lvl1pPr>
      <a:lvl2pPr marL="829544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60000"/>
        <a:buFont typeface="Courier New" panose="02070309020205020404" pitchFamily="49" charset="0"/>
        <a:buChar char="o"/>
        <a:defRPr sz="2722" kern="1200">
          <a:solidFill>
            <a:schemeClr val="bg1"/>
          </a:solidFill>
          <a:latin typeface="+mn-lt"/>
          <a:ea typeface="+mn-ea"/>
          <a:cs typeface="+mn-cs"/>
        </a:defRPr>
      </a:lvl2pPr>
      <a:lvl3pPr marL="1244316" indent="-414772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Wingdings" panose="05000000000000000000" pitchFamily="2" charset="2"/>
        <a:buChar char="§"/>
        <a:defRPr sz="2359" kern="1200">
          <a:solidFill>
            <a:schemeClr val="bg1"/>
          </a:solidFill>
          <a:latin typeface="+mn-lt"/>
          <a:ea typeface="+mn-ea"/>
          <a:cs typeface="+mn-cs"/>
        </a:defRPr>
      </a:lvl3pPr>
      <a:lvl4pPr marL="1555394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905" kern="1200">
          <a:solidFill>
            <a:schemeClr val="bg1"/>
          </a:solidFill>
          <a:latin typeface="+mn-lt"/>
          <a:ea typeface="+mn-ea"/>
          <a:cs typeface="+mn-cs"/>
        </a:defRPr>
      </a:lvl4pPr>
      <a:lvl5pPr marL="1970166" indent="-311079" algn="l" defTabSz="407571" rtl="0" eaLnBrk="1" fontAlgn="base" hangingPunct="1">
        <a:lnSpc>
          <a:spcPct val="114000"/>
        </a:lnSpc>
        <a:spcBef>
          <a:spcPct val="0"/>
        </a:spcBef>
        <a:spcAft>
          <a:spcPts val="0"/>
        </a:spcAft>
        <a:buClr>
          <a:schemeClr val="bg1"/>
        </a:buClr>
        <a:buSzPct val="100000"/>
        <a:buFont typeface="Arial" panose="020B0604020202020204" pitchFamily="34" charset="0"/>
        <a:buChar char="•"/>
        <a:defRPr sz="1905" kern="1200">
          <a:solidFill>
            <a:schemeClr val="bg1"/>
          </a:solidFill>
          <a:latin typeface="+mn-lt"/>
          <a:ea typeface="+mn-ea"/>
          <a:cs typeface="+mn-cs"/>
        </a:defRPr>
      </a:lvl5pPr>
      <a:lvl6pPr marL="2281245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696017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3110789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525561" indent="-207386" algn="l" defTabSz="829544" rtl="0" eaLnBrk="1" latinLnBrk="0" hangingPunct="1">
        <a:lnSpc>
          <a:spcPct val="90000"/>
        </a:lnSpc>
        <a:spcBef>
          <a:spcPts val="454"/>
        </a:spcBef>
        <a:buFont typeface="Arial" panose="020B0604020202020204" pitchFamily="34" charset="0"/>
        <a:buChar char="•"/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87EBECFD-5BA3-613B-7C8B-AA971FC422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122" y="0"/>
            <a:ext cx="4981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5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0C6DB4-14D7-B72B-AB01-DB25B742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 wrap="square" anchor="ctr">
            <a:normAutofit/>
          </a:bodyPr>
          <a:lstStyle/>
          <a:p>
            <a:r>
              <a:rPr lang="nl-NL" dirty="0"/>
              <a:t>A Worldwide </a:t>
            </a:r>
            <a:r>
              <a:rPr lang="nl-NL" dirty="0" err="1"/>
              <a:t>Celebration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a </a:t>
            </a:r>
            <a:r>
              <a:rPr lang="nl-NL" dirty="0" err="1"/>
              <a:t>Purpose</a:t>
            </a:r>
            <a:endParaRPr lang="nl-NL" dirty="0"/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5770B414-61AF-D2B3-860C-A6DD19812F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19904" y="1534593"/>
            <a:ext cx="8350736" cy="405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373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13CD04B-B6AA-6CD7-A2B5-D2785476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Raising</a:t>
            </a:r>
            <a:r>
              <a:rPr lang="nl-NL" dirty="0"/>
              <a:t> Awareness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E868E521-80A3-2210-E31D-5E14C4810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Held on </a:t>
            </a:r>
            <a:r>
              <a:rPr lang="nl-NL" dirty="0" err="1"/>
              <a:t>the</a:t>
            </a:r>
            <a:r>
              <a:rPr lang="nl-NL" dirty="0"/>
              <a:t> first </a:t>
            </a:r>
            <a:r>
              <a:rPr lang="nl-NL" dirty="0" err="1"/>
              <a:t>Thursday</a:t>
            </a:r>
            <a:r>
              <a:rPr lang="nl-NL" dirty="0"/>
              <a:t> of November </a:t>
            </a:r>
            <a:r>
              <a:rPr lang="nl-NL" dirty="0" err="1"/>
              <a:t>each</a:t>
            </a:r>
            <a:r>
              <a:rPr lang="nl-NL" dirty="0"/>
              <a:t> </a:t>
            </a:r>
            <a:r>
              <a:rPr lang="nl-NL" dirty="0" err="1"/>
              <a:t>year</a:t>
            </a:r>
            <a:r>
              <a:rPr lang="nl-NL" dirty="0"/>
              <a:t>, World Digital </a:t>
            </a:r>
            <a:r>
              <a:rPr lang="nl-NL" dirty="0" err="1"/>
              <a:t>Preservation</a:t>
            </a:r>
            <a:r>
              <a:rPr lang="nl-NL" dirty="0"/>
              <a:t> Day </a:t>
            </a:r>
            <a:r>
              <a:rPr lang="nl-NL" dirty="0" err="1"/>
              <a:t>raises</a:t>
            </a:r>
            <a:r>
              <a:rPr lang="nl-NL" dirty="0"/>
              <a:t> awareness of </a:t>
            </a:r>
            <a:r>
              <a:rPr lang="nl-NL" dirty="0" err="1"/>
              <a:t>why</a:t>
            </a:r>
            <a:r>
              <a:rPr lang="nl-NL" dirty="0"/>
              <a:t> digital </a:t>
            </a:r>
            <a:r>
              <a:rPr lang="nl-NL" dirty="0" err="1"/>
              <a:t>preservation</a:t>
            </a:r>
            <a:r>
              <a:rPr lang="nl-NL" dirty="0"/>
              <a:t> </a:t>
            </a:r>
            <a:r>
              <a:rPr lang="nl-NL" dirty="0" err="1"/>
              <a:t>matters</a:t>
            </a:r>
            <a:r>
              <a:rPr lang="nl-NL" dirty="0"/>
              <a:t>.</a:t>
            </a:r>
            <a:br>
              <a:rPr lang="nl-NL" dirty="0"/>
            </a:br>
            <a:endParaRPr lang="nl-NL" dirty="0"/>
          </a:p>
          <a:p>
            <a:r>
              <a:rPr lang="nl-NL" dirty="0" err="1"/>
              <a:t>Organized</a:t>
            </a:r>
            <a:r>
              <a:rPr lang="nl-NL" dirty="0"/>
              <a:t> by </a:t>
            </a:r>
            <a:r>
              <a:rPr lang="nl-NL" dirty="0" err="1"/>
              <a:t>the</a:t>
            </a:r>
            <a:r>
              <a:rPr lang="nl-NL" dirty="0"/>
              <a:t> Digital </a:t>
            </a:r>
            <a:r>
              <a:rPr lang="nl-NL" dirty="0" err="1"/>
              <a:t>Preservation</a:t>
            </a:r>
            <a:r>
              <a:rPr lang="nl-NL" dirty="0"/>
              <a:t> </a:t>
            </a:r>
            <a:r>
              <a:rPr lang="nl-NL" dirty="0" err="1"/>
              <a:t>Coalition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supported</a:t>
            </a:r>
            <a:r>
              <a:rPr lang="nl-NL" dirty="0"/>
              <a:t> by </a:t>
            </a:r>
            <a:r>
              <a:rPr lang="nl-NL" dirty="0" err="1"/>
              <a:t>networks</a:t>
            </a:r>
            <a:r>
              <a:rPr lang="nl-NL" dirty="0"/>
              <a:t> worldwide, </a:t>
            </a:r>
            <a:r>
              <a:rPr lang="nl-NL" dirty="0" err="1"/>
              <a:t>it</a:t>
            </a:r>
            <a:r>
              <a:rPr lang="nl-NL" dirty="0"/>
              <a:t> </a:t>
            </a:r>
            <a:r>
              <a:rPr lang="nl-NL" dirty="0" err="1"/>
              <a:t>celebrates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people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work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keep </a:t>
            </a:r>
            <a:r>
              <a:rPr lang="nl-NL" dirty="0" err="1"/>
              <a:t>our</a:t>
            </a:r>
            <a:r>
              <a:rPr lang="nl-NL" dirty="0"/>
              <a:t> digital </a:t>
            </a:r>
            <a:r>
              <a:rPr lang="nl-NL" dirty="0" err="1"/>
              <a:t>heritage</a:t>
            </a:r>
            <a:r>
              <a:rPr lang="nl-NL" dirty="0"/>
              <a:t> </a:t>
            </a:r>
            <a:r>
              <a:rPr lang="nl-NL" dirty="0" err="1"/>
              <a:t>accessible</a:t>
            </a:r>
            <a:r>
              <a:rPr lang="nl-NL" dirty="0"/>
              <a:t>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0475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455D91-815A-6834-C62B-31E8F50D2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 wrap="square" anchor="ctr">
            <a:normAutofit/>
          </a:bodyPr>
          <a:lstStyle/>
          <a:p>
            <a:r>
              <a:rPr lang="nl-NL" dirty="0"/>
              <a:t>Floppy Disks, Cakes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Conversations</a:t>
            </a:r>
            <a:endParaRPr lang="nl-NL" dirty="0"/>
          </a:p>
        </p:txBody>
      </p:sp>
      <p:pic>
        <p:nvPicPr>
          <p:cNvPr id="23" name="Tijdelijke aanduiding voor inhoud 22">
            <a:extLst>
              <a:ext uri="{FF2B5EF4-FFF2-40B4-BE49-F238E27FC236}">
                <a16:creationId xmlns:a16="http://schemas.microsoft.com/office/drawing/2014/main" id="{26D81E10-3B2E-30C4-A725-44F0C9D83E3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6" r="-1" b="219"/>
          <a:stretch>
            <a:fillRect/>
          </a:stretch>
        </p:blipFill>
        <p:spPr>
          <a:xfrm>
            <a:off x="460268" y="1534593"/>
            <a:ext cx="5565263" cy="4050110"/>
          </a:xfrm>
          <a:noFill/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604D76-36A8-14A2-451F-7BE20F868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5017" y="1534593"/>
            <a:ext cx="5565260" cy="4050110"/>
          </a:xfrm>
        </p:spPr>
        <p:txBody>
          <a:bodyPr wrap="square">
            <a:normAutofit/>
          </a:bodyPr>
          <a:lstStyle/>
          <a:p>
            <a:pPr>
              <a:lnSpc>
                <a:spcPct val="104000"/>
              </a:lnSpc>
              <a:spcAft>
                <a:spcPts val="600"/>
              </a:spcAft>
            </a:pPr>
            <a:r>
              <a:rPr lang="nl-NL" sz="2200" dirty="0" err="1"/>
              <a:t>From</a:t>
            </a:r>
            <a:r>
              <a:rPr lang="nl-NL" sz="2200" dirty="0"/>
              <a:t> cross-</a:t>
            </a:r>
            <a:r>
              <a:rPr lang="nl-NL" sz="2200" dirty="0" err="1"/>
              <a:t>stitched</a:t>
            </a:r>
            <a:r>
              <a:rPr lang="nl-NL" sz="2200" dirty="0"/>
              <a:t> floppy disks </a:t>
            </a:r>
            <a:r>
              <a:rPr lang="nl-NL" sz="2200" dirty="0" err="1"/>
              <a:t>and</a:t>
            </a:r>
            <a:r>
              <a:rPr lang="nl-NL" sz="2200" dirty="0"/>
              <a:t> USB-</a:t>
            </a:r>
            <a:r>
              <a:rPr lang="nl-NL" sz="2200" dirty="0" err="1"/>
              <a:t>shaped</a:t>
            </a:r>
            <a:r>
              <a:rPr lang="nl-NL" sz="2200" dirty="0"/>
              <a:t> cakes </a:t>
            </a:r>
            <a:r>
              <a:rPr lang="nl-NL" sz="2200" dirty="0" err="1"/>
              <a:t>to</a:t>
            </a:r>
            <a:r>
              <a:rPr lang="nl-NL" sz="2200" dirty="0"/>
              <a:t> blogs </a:t>
            </a:r>
            <a:r>
              <a:rPr lang="nl-NL" sz="2200" dirty="0" err="1"/>
              <a:t>exploring</a:t>
            </a:r>
            <a:r>
              <a:rPr lang="nl-NL" sz="2200" dirty="0"/>
              <a:t> digital </a:t>
            </a:r>
            <a:r>
              <a:rPr lang="nl-NL" sz="2200" dirty="0" err="1"/>
              <a:t>preservation</a:t>
            </a:r>
            <a:r>
              <a:rPr lang="nl-NL" sz="2200" dirty="0"/>
              <a:t>: WDPD </a:t>
            </a:r>
            <a:r>
              <a:rPr lang="nl-NL" sz="2200" dirty="0" err="1"/>
              <a:t>brings</a:t>
            </a:r>
            <a:r>
              <a:rPr lang="nl-NL" sz="2200" dirty="0"/>
              <a:t> </a:t>
            </a:r>
            <a:r>
              <a:rPr lang="nl-NL" sz="2200" dirty="0" err="1"/>
              <a:t>people</a:t>
            </a:r>
            <a:r>
              <a:rPr lang="nl-NL" sz="2200" dirty="0"/>
              <a:t> </a:t>
            </a:r>
            <a:r>
              <a:rPr lang="nl-NL" sz="2200" dirty="0" err="1"/>
              <a:t>together</a:t>
            </a:r>
            <a:r>
              <a:rPr lang="nl-NL" sz="2200" dirty="0"/>
              <a:t> in </a:t>
            </a:r>
            <a:r>
              <a:rPr lang="nl-NL" sz="2200" dirty="0" err="1"/>
              <a:t>wonderfully</a:t>
            </a:r>
            <a:r>
              <a:rPr lang="nl-NL" sz="2200" dirty="0"/>
              <a:t> </a:t>
            </a:r>
            <a:r>
              <a:rPr lang="nl-NL" sz="2200" dirty="0" err="1"/>
              <a:t>creative</a:t>
            </a:r>
            <a:r>
              <a:rPr lang="nl-NL" sz="2200" dirty="0"/>
              <a:t> </a:t>
            </a:r>
            <a:r>
              <a:rPr lang="nl-NL" sz="2200" dirty="0" err="1"/>
              <a:t>ways</a:t>
            </a:r>
            <a:r>
              <a:rPr lang="nl-NL" sz="2200" dirty="0"/>
              <a:t>.</a:t>
            </a:r>
            <a:br>
              <a:rPr lang="nl-NL" sz="2200" dirty="0"/>
            </a:br>
            <a:endParaRPr lang="nl-NL" sz="2200" dirty="0"/>
          </a:p>
          <a:p>
            <a:pPr>
              <a:lnSpc>
                <a:spcPct val="104000"/>
              </a:lnSpc>
              <a:spcAft>
                <a:spcPts val="600"/>
              </a:spcAft>
            </a:pPr>
            <a:r>
              <a:rPr lang="nl-NL" sz="2200" dirty="0" err="1"/>
              <a:t>Institutions</a:t>
            </a:r>
            <a:r>
              <a:rPr lang="nl-NL" sz="2200" dirty="0"/>
              <a:t> worldwide open </a:t>
            </a:r>
            <a:r>
              <a:rPr lang="nl-NL" sz="2200" dirty="0" err="1"/>
              <a:t>their</a:t>
            </a:r>
            <a:r>
              <a:rPr lang="nl-NL" sz="2200" dirty="0"/>
              <a:t> </a:t>
            </a:r>
            <a:r>
              <a:rPr lang="nl-NL" sz="2200" dirty="0" err="1"/>
              <a:t>doors</a:t>
            </a:r>
            <a:r>
              <a:rPr lang="nl-NL" sz="2200" dirty="0"/>
              <a:t> </a:t>
            </a:r>
            <a:r>
              <a:rPr lang="nl-NL" sz="2200" dirty="0" err="1"/>
              <a:t>and</a:t>
            </a:r>
            <a:r>
              <a:rPr lang="nl-NL" sz="2200" dirty="0"/>
              <a:t> host events, </a:t>
            </a:r>
            <a:r>
              <a:rPr lang="nl-NL" sz="2200" dirty="0" err="1"/>
              <a:t>showing</a:t>
            </a:r>
            <a:r>
              <a:rPr lang="nl-NL" sz="2200" dirty="0"/>
              <a:t> </a:t>
            </a:r>
            <a:r>
              <a:rPr lang="nl-NL" sz="2200" dirty="0" err="1"/>
              <a:t>what</a:t>
            </a:r>
            <a:r>
              <a:rPr lang="nl-NL" sz="2200" dirty="0"/>
              <a:t> digital </a:t>
            </a:r>
            <a:r>
              <a:rPr lang="nl-NL" sz="2200" dirty="0" err="1"/>
              <a:t>preservation</a:t>
            </a:r>
            <a:r>
              <a:rPr lang="nl-NL" sz="2200" dirty="0"/>
              <a:t> </a:t>
            </a:r>
            <a:r>
              <a:rPr lang="nl-NL" sz="2200" dirty="0" err="1"/>
              <a:t>involves</a:t>
            </a:r>
            <a:r>
              <a:rPr lang="nl-NL" sz="2200" dirty="0"/>
              <a:t> </a:t>
            </a:r>
            <a:r>
              <a:rPr lang="nl-NL" sz="2200" dirty="0" err="1"/>
              <a:t>and</a:t>
            </a:r>
            <a:r>
              <a:rPr lang="nl-NL" sz="2200" dirty="0"/>
              <a:t> </a:t>
            </a:r>
            <a:r>
              <a:rPr lang="nl-NL" sz="2200" dirty="0" err="1"/>
              <a:t>how</a:t>
            </a:r>
            <a:r>
              <a:rPr lang="nl-NL" sz="2200" dirty="0"/>
              <a:t> </a:t>
            </a:r>
            <a:r>
              <a:rPr lang="nl-NL" sz="2200" dirty="0" err="1"/>
              <a:t>they</a:t>
            </a:r>
            <a:r>
              <a:rPr lang="nl-NL" sz="2200" dirty="0"/>
              <a:t> are </a:t>
            </a:r>
            <a:r>
              <a:rPr lang="nl-NL" sz="2200" dirty="0" err="1"/>
              <a:t>safeguarding</a:t>
            </a:r>
            <a:r>
              <a:rPr lang="nl-NL" sz="2200" dirty="0"/>
              <a:t> </a:t>
            </a:r>
            <a:r>
              <a:rPr lang="nl-NL" sz="2200" dirty="0" err="1"/>
              <a:t>our</a:t>
            </a:r>
            <a:r>
              <a:rPr lang="nl-NL" sz="2200" dirty="0"/>
              <a:t> digital </a:t>
            </a:r>
            <a:r>
              <a:rPr lang="nl-NL" sz="2200" dirty="0" err="1"/>
              <a:t>legacy</a:t>
            </a:r>
            <a:r>
              <a:rPr lang="nl-NL" sz="2200" dirty="0"/>
              <a:t>.</a:t>
            </a:r>
          </a:p>
          <a:p>
            <a:pPr>
              <a:lnSpc>
                <a:spcPct val="104000"/>
              </a:lnSpc>
              <a:spcAft>
                <a:spcPts val="600"/>
              </a:spcAft>
            </a:pPr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1581060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8B6FE5A-59B4-B648-5075-9A37CB0CC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157" y="1371295"/>
            <a:ext cx="4772987" cy="4546271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00F0FE0-4FE9-0407-D4BD-CD181C558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481" y="554729"/>
            <a:ext cx="9191585" cy="816566"/>
          </a:xfrm>
        </p:spPr>
        <p:txBody>
          <a:bodyPr wrap="square" anchor="ctr">
            <a:normAutofit/>
          </a:bodyPr>
          <a:lstStyle/>
          <a:p>
            <a:r>
              <a:rPr lang="nl-NL" dirty="0"/>
              <a:t>Save </a:t>
            </a:r>
            <a:r>
              <a:rPr lang="nl-NL" dirty="0" err="1"/>
              <a:t>our</a:t>
            </a:r>
            <a:r>
              <a:rPr lang="nl-NL" dirty="0"/>
              <a:t> </a:t>
            </a:r>
            <a:r>
              <a:rPr lang="nl-NL" dirty="0" err="1"/>
              <a:t>Stories</a:t>
            </a:r>
            <a:r>
              <a:rPr lang="nl-NL" dirty="0"/>
              <a:t> (SOS)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93491E0-2D31-4353-27C1-38602B6399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0268" y="1534593"/>
            <a:ext cx="6598900" cy="1656663"/>
          </a:xfrm>
        </p:spPr>
        <p:txBody>
          <a:bodyPr wrap="square">
            <a:normAutofit/>
          </a:bodyPr>
          <a:lstStyle/>
          <a:p>
            <a:pPr marL="0" indent="0">
              <a:lnSpc>
                <a:spcPct val="104000"/>
              </a:lnSpc>
              <a:spcAft>
                <a:spcPts val="600"/>
              </a:spcAft>
              <a:buNone/>
            </a:pPr>
            <a:r>
              <a:rPr lang="nl-NL" sz="2500" dirty="0" err="1"/>
              <a:t>Our</a:t>
            </a:r>
            <a:r>
              <a:rPr lang="nl-NL" sz="2500" dirty="0"/>
              <a:t> records, research, memories </a:t>
            </a:r>
            <a:r>
              <a:rPr lang="nl-NL" sz="2500" dirty="0" err="1"/>
              <a:t>and</a:t>
            </a:r>
            <a:r>
              <a:rPr lang="nl-NL" sz="2500" dirty="0"/>
              <a:t> culture </a:t>
            </a:r>
            <a:r>
              <a:rPr lang="nl-NL" sz="2500" dirty="0" err="1"/>
              <a:t>increasingly</a:t>
            </a:r>
            <a:r>
              <a:rPr lang="nl-NL" sz="2500" dirty="0"/>
              <a:t> take digital form. </a:t>
            </a:r>
            <a:r>
              <a:rPr lang="nl-NL" sz="2500" dirty="0" err="1"/>
              <a:t>Keeping</a:t>
            </a:r>
            <a:r>
              <a:rPr lang="nl-NL" sz="2500" dirty="0"/>
              <a:t> </a:t>
            </a:r>
            <a:r>
              <a:rPr lang="nl-NL" sz="2500" dirty="0" err="1"/>
              <a:t>them</a:t>
            </a:r>
            <a:r>
              <a:rPr lang="nl-NL" sz="2500" dirty="0"/>
              <a:t> </a:t>
            </a:r>
            <a:r>
              <a:rPr lang="nl-NL" sz="2500" dirty="0" err="1"/>
              <a:t>accessible</a:t>
            </a:r>
            <a:r>
              <a:rPr lang="nl-NL" sz="2500" dirty="0"/>
              <a:t> takes </a:t>
            </a:r>
            <a:r>
              <a:rPr lang="nl-NL" sz="2500" dirty="0" err="1"/>
              <a:t>ongoing</a:t>
            </a:r>
            <a:r>
              <a:rPr lang="nl-NL" sz="2500" dirty="0"/>
              <a:t> care.</a:t>
            </a:r>
          </a:p>
          <a:p>
            <a:pPr marL="0" indent="0">
              <a:lnSpc>
                <a:spcPct val="104000"/>
              </a:lnSpc>
              <a:spcAft>
                <a:spcPts val="600"/>
              </a:spcAft>
              <a:buNone/>
            </a:pPr>
            <a:endParaRPr lang="nl-NL" sz="2500" dirty="0"/>
          </a:p>
          <a:p>
            <a:pPr>
              <a:lnSpc>
                <a:spcPct val="104000"/>
              </a:lnSpc>
              <a:spcAft>
                <a:spcPts val="600"/>
              </a:spcAft>
            </a:pPr>
            <a:endParaRPr lang="nl-NL" sz="25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645AED4-7AB4-6BC3-0769-743862B37C1F}"/>
              </a:ext>
            </a:extLst>
          </p:cNvPr>
          <p:cNvSpPr txBox="1"/>
          <p:nvPr/>
        </p:nvSpPr>
        <p:spPr>
          <a:xfrm>
            <a:off x="1408176" y="3429000"/>
            <a:ext cx="6089904" cy="1665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04000"/>
              </a:lnSpc>
              <a:spcAft>
                <a:spcPts val="600"/>
              </a:spcAft>
              <a:buNone/>
            </a:pP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This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year’s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WDPD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theme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is “Save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our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Stories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(SOS):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Our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Digital Heritage in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Danger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”,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and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highlights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what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we risk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losing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and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the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action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needed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to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</a:t>
            </a:r>
            <a:r>
              <a:rPr lang="nl-NL" sz="2500" dirty="0" err="1">
                <a:solidFill>
                  <a:srgbClr val="333333"/>
                </a:solidFill>
                <a:latin typeface="+mn-lt"/>
                <a:cs typeface="+mn-cs"/>
              </a:rPr>
              <a:t>protect</a:t>
            </a:r>
            <a:r>
              <a:rPr lang="nl-NL" sz="2500" dirty="0">
                <a:solidFill>
                  <a:srgbClr val="333333"/>
                </a:solidFill>
                <a:latin typeface="+mn-lt"/>
                <a:cs typeface="+mn-cs"/>
              </a:rPr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4176504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9AE206-24C3-0734-41B4-69FA8AFF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Today</a:t>
            </a:r>
            <a:r>
              <a:rPr lang="nl-NL" dirty="0"/>
              <a:t>, </a:t>
            </a:r>
            <a:r>
              <a:rPr lang="nl-NL" dirty="0" err="1"/>
              <a:t>we’re</a:t>
            </a:r>
            <a:r>
              <a:rPr lang="nl-NL" dirty="0"/>
              <a:t> </a:t>
            </a:r>
            <a:r>
              <a:rPr lang="nl-NL" dirty="0" err="1"/>
              <a:t>celebrating</a:t>
            </a:r>
            <a:r>
              <a:rPr lang="nl-NL" dirty="0"/>
              <a:t> </a:t>
            </a:r>
            <a:r>
              <a:rPr lang="nl-NL" dirty="0" err="1"/>
              <a:t>together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D11C77-5A2E-269A-7029-1D8542A3E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843" y="1882065"/>
            <a:ext cx="9191585" cy="405011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4000"/>
              </a:lnSpc>
              <a:spcAft>
                <a:spcPts val="600"/>
              </a:spcAft>
              <a:buNone/>
            </a:pPr>
            <a:r>
              <a:rPr lang="nl-NL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Our</a:t>
            </a:r>
            <a:r>
              <a:rPr lang="nl-NL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l-NL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gathering</a:t>
            </a:r>
            <a:r>
              <a:rPr lang="nl-NL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is part of a worldwide </a:t>
            </a:r>
            <a:r>
              <a:rPr lang="nl-NL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day</a:t>
            </a:r>
            <a:r>
              <a:rPr lang="nl-NL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of </a:t>
            </a:r>
            <a:r>
              <a:rPr lang="nl-NL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sharing</a:t>
            </a:r>
            <a:r>
              <a:rPr lang="nl-NL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l-NL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stories</a:t>
            </a:r>
            <a:r>
              <a:rPr lang="nl-NL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nl-NL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exchanging</a:t>
            </a:r>
            <a:r>
              <a:rPr lang="nl-NL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l-NL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ideas</a:t>
            </a:r>
            <a:r>
              <a:rPr lang="nl-NL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l-NL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</a:t>
            </a:r>
            <a:r>
              <a:rPr lang="nl-NL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making digital </a:t>
            </a:r>
            <a:r>
              <a:rPr lang="nl-NL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preservation</a:t>
            </a:r>
            <a:r>
              <a:rPr lang="nl-NL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more </a:t>
            </a:r>
            <a:r>
              <a:rPr lang="nl-NL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visible</a:t>
            </a:r>
            <a:r>
              <a:rPr lang="nl-NL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</a:p>
          <a:p>
            <a:pPr marL="0" indent="0" algn="ctr">
              <a:lnSpc>
                <a:spcPct val="104000"/>
              </a:lnSpc>
              <a:spcAft>
                <a:spcPts val="600"/>
              </a:spcAft>
              <a:buNone/>
            </a:pPr>
            <a:endParaRPr lang="nl-NL" sz="3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lnSpc>
                <a:spcPct val="104000"/>
              </a:lnSpc>
              <a:spcAft>
                <a:spcPts val="600"/>
              </a:spcAft>
              <a:buNone/>
            </a:pPr>
            <a:r>
              <a:rPr lang="nl-NL" sz="3200" dirty="0" err="1">
                <a:solidFill>
                  <a:srgbClr val="3A6D6D"/>
                </a:solidFill>
                <a:latin typeface="+mj-lt"/>
                <a:ea typeface="+mj-ea"/>
                <a:cs typeface="+mj-cs"/>
              </a:rPr>
              <a:t>Thank</a:t>
            </a:r>
            <a:r>
              <a:rPr lang="nl-NL" sz="3200" dirty="0">
                <a:solidFill>
                  <a:srgbClr val="3A6D6D"/>
                </a:solidFill>
                <a:latin typeface="+mj-lt"/>
                <a:ea typeface="+mj-ea"/>
                <a:cs typeface="+mj-cs"/>
              </a:rPr>
              <a:t> </a:t>
            </a:r>
            <a:r>
              <a:rPr lang="nl-NL" sz="3200" dirty="0" err="1">
                <a:solidFill>
                  <a:srgbClr val="3A6D6D"/>
                </a:solidFill>
                <a:latin typeface="+mj-lt"/>
                <a:ea typeface="+mj-ea"/>
                <a:cs typeface="+mj-cs"/>
              </a:rPr>
              <a:t>you</a:t>
            </a:r>
            <a:r>
              <a:rPr lang="nl-NL" sz="3200" dirty="0">
                <a:solidFill>
                  <a:srgbClr val="3A6D6D"/>
                </a:solidFill>
                <a:latin typeface="+mj-lt"/>
                <a:ea typeface="+mj-ea"/>
                <a:cs typeface="+mj-cs"/>
              </a:rPr>
              <a:t> </a:t>
            </a:r>
            <a:r>
              <a:rPr lang="nl-NL" sz="3200" dirty="0" err="1">
                <a:solidFill>
                  <a:srgbClr val="3A6D6D"/>
                </a:solidFill>
                <a:latin typeface="+mj-lt"/>
                <a:ea typeface="+mj-ea"/>
                <a:cs typeface="+mj-cs"/>
              </a:rPr>
              <a:t>for</a:t>
            </a:r>
            <a:r>
              <a:rPr lang="nl-NL" sz="3200" dirty="0">
                <a:solidFill>
                  <a:srgbClr val="3A6D6D"/>
                </a:solidFill>
                <a:latin typeface="+mj-lt"/>
                <a:ea typeface="+mj-ea"/>
                <a:cs typeface="+mj-cs"/>
              </a:rPr>
              <a:t> </a:t>
            </a:r>
            <a:r>
              <a:rPr lang="nl-NL" sz="3200" dirty="0" err="1">
                <a:solidFill>
                  <a:srgbClr val="3A6D6D"/>
                </a:solidFill>
                <a:latin typeface="+mj-lt"/>
                <a:ea typeface="+mj-ea"/>
                <a:cs typeface="+mj-cs"/>
              </a:rPr>
              <a:t>being</a:t>
            </a:r>
            <a:r>
              <a:rPr lang="nl-NL" sz="3200" dirty="0">
                <a:solidFill>
                  <a:srgbClr val="3A6D6D"/>
                </a:solidFill>
                <a:latin typeface="+mj-lt"/>
                <a:ea typeface="+mj-ea"/>
                <a:cs typeface="+mj-cs"/>
              </a:rPr>
              <a:t> part of </a:t>
            </a:r>
            <a:r>
              <a:rPr lang="nl-NL" sz="3200" dirty="0" err="1">
                <a:solidFill>
                  <a:srgbClr val="3A6D6D"/>
                </a:solidFill>
                <a:latin typeface="+mj-lt"/>
                <a:ea typeface="+mj-ea"/>
                <a:cs typeface="+mj-cs"/>
              </a:rPr>
              <a:t>it</a:t>
            </a:r>
            <a:r>
              <a:rPr lang="nl-NL" sz="3200" dirty="0">
                <a:solidFill>
                  <a:srgbClr val="3A6D6D"/>
                </a:solidFill>
                <a:latin typeface="+mj-lt"/>
                <a:ea typeface="+mj-ea"/>
                <a:cs typeface="+mj-cs"/>
              </a:rPr>
              <a:t>!</a:t>
            </a:r>
          </a:p>
          <a:p>
            <a:pPr marL="0" indent="0" algn="ctr">
              <a:lnSpc>
                <a:spcPct val="104000"/>
              </a:lnSpc>
              <a:spcAft>
                <a:spcPts val="600"/>
              </a:spcAft>
              <a:buNone/>
            </a:pPr>
            <a:endParaRPr lang="nl-NL" sz="3200" dirty="0">
              <a:solidFill>
                <a:srgbClr val="3A6D6D"/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63858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226308-E71A-9363-C01D-93985AD7D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74" y="389099"/>
            <a:ext cx="6624878" cy="1601448"/>
          </a:xfrm>
        </p:spPr>
        <p:txBody>
          <a:bodyPr wrap="square" anchor="ctr">
            <a:normAutofit/>
          </a:bodyPr>
          <a:lstStyle/>
          <a:p>
            <a:pPr>
              <a:lnSpc>
                <a:spcPct val="104000"/>
              </a:lnSpc>
              <a:spcAft>
                <a:spcPts val="600"/>
              </a:spcAft>
            </a:pPr>
            <a:r>
              <a:rPr lang="nl-NL" sz="2800" b="1" dirty="0"/>
              <a:t>Happy World Digital </a:t>
            </a:r>
            <a:r>
              <a:rPr lang="nl-NL" sz="2800" b="1" dirty="0" err="1"/>
              <a:t>Preservation</a:t>
            </a:r>
            <a:r>
              <a:rPr lang="nl-NL" sz="2800" b="1" dirty="0"/>
              <a:t> Day!</a:t>
            </a:r>
          </a:p>
        </p:txBody>
      </p:sp>
      <p:pic>
        <p:nvPicPr>
          <p:cNvPr id="26" name="Tijdelijke aanduiding voor afbeelding 25">
            <a:extLst>
              <a:ext uri="{FF2B5EF4-FFF2-40B4-BE49-F238E27FC236}">
                <a16:creationId xmlns:a16="http://schemas.microsoft.com/office/drawing/2014/main" id="{4DFF85A8-4F7D-3015-6DE5-42AF8BB504C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2" b="9372"/>
          <a:stretch>
            <a:fillRect/>
          </a:stretch>
        </p:blipFill>
        <p:spPr>
          <a:xfrm>
            <a:off x="2945079" y="2282420"/>
            <a:ext cx="4401823" cy="3573122"/>
          </a:xfr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B2E4F4A6-9F83-E853-4806-70D21CBE6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79141" y="1441577"/>
            <a:ext cx="2099151" cy="466148"/>
          </a:xfrm>
        </p:spPr>
        <p:txBody>
          <a:bodyPr wrap="square">
            <a:normAutofit fontScale="92500" lnSpcReduction="10000"/>
          </a:bodyPr>
          <a:lstStyle/>
          <a:p>
            <a:pPr>
              <a:lnSpc>
                <a:spcPct val="104000"/>
              </a:lnSpc>
              <a:spcAft>
                <a:spcPts val="600"/>
              </a:spcAft>
            </a:pPr>
            <a:r>
              <a:rPr lang="nl-NL" sz="2700" dirty="0"/>
              <a:t>#WDPD2026</a:t>
            </a:r>
          </a:p>
          <a:p>
            <a:pPr>
              <a:lnSpc>
                <a:spcPct val="104000"/>
              </a:lnSpc>
              <a:spcAft>
                <a:spcPts val="600"/>
              </a:spcAft>
            </a:pPr>
            <a:endParaRPr lang="nl-NL" sz="27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B967FFC-56CD-E1B7-BE53-926345EE4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902" y="763208"/>
            <a:ext cx="4080771" cy="5100964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E2D9B7F9-FCFC-D162-0116-80867B899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5" y="2273790"/>
            <a:ext cx="2598634" cy="357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58751"/>
      </p:ext>
    </p:extLst>
  </p:cSld>
  <p:clrMapOvr>
    <a:masterClrMapping/>
  </p:clrMapOvr>
</p:sld>
</file>

<file path=ppt/theme/theme1.xml><?xml version="1.0" encoding="utf-8"?>
<a:theme xmlns:a="http://schemas.openxmlformats.org/drawingml/2006/main" name="DPC website presentati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thema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DPC website presentatie" id="{7A4C6EFE-C9A5-4724-9F93-FE11C0DF9D51}" vid="{92539604-6A63-44A1-9E04-E797CD9552B8}"/>
    </a:ext>
  </a:extLst>
</a:theme>
</file>

<file path=ppt/theme/theme2.xml><?xml version="1.0" encoding="utf-8"?>
<a:theme xmlns:a="http://schemas.openxmlformats.org/drawingml/2006/main" name="Kantoorthema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10175255-BD3A-47CC-87C9-397925D56C04}" vid="{CE3E9F51-A0EF-4AFB-94D6-4BDA4E88CAE1}"/>
    </a:ext>
  </a:extLst>
</a:theme>
</file>

<file path=ppt/theme/theme3.xml><?xml version="1.0" encoding="utf-8"?>
<a:theme xmlns:a="http://schemas.openxmlformats.org/drawingml/2006/main" name="1_Kantoorthema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10175255-BD3A-47CC-87C9-397925D56C04}" vid="{F577A233-9EF4-4073-BD14-F99477AC326D}"/>
    </a:ext>
  </a:extLst>
</a:theme>
</file>

<file path=ppt/theme/theme4.xml><?xml version="1.0" encoding="utf-8"?>
<a:theme xmlns:a="http://schemas.openxmlformats.org/drawingml/2006/main" name="2_Kantoorthema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10175255-BD3A-47CC-87C9-397925D56C04}" vid="{5928A16B-D4B1-4DCD-B43E-BF726A002FF6}"/>
    </a:ext>
  </a:extLst>
</a:theme>
</file>

<file path=ppt/theme/theme5.xml><?xml version="1.0" encoding="utf-8"?>
<a:theme xmlns:a="http://schemas.openxmlformats.org/drawingml/2006/main" name="3_Kantoorthema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10175255-BD3A-47CC-87C9-397925D56C04}" vid="{D9D50804-A13F-404D-AB21-295F11257966}"/>
    </a:ext>
  </a:extLst>
</a:theme>
</file>

<file path=ppt/theme/theme6.xml><?xml version="1.0" encoding="utf-8"?>
<a:theme xmlns:a="http://schemas.openxmlformats.org/drawingml/2006/main" name="4_Kantoorthema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10175255-BD3A-47CC-87C9-397925D56C04}" vid="{4952082A-2CB4-4873-9C6B-E2A2FC7CCABB}"/>
    </a:ext>
  </a:extLst>
</a:theme>
</file>

<file path=ppt/theme/theme7.xml><?xml version="1.0" encoding="utf-8"?>
<a:theme xmlns:a="http://schemas.openxmlformats.org/drawingml/2006/main" name="5_Kantoorthema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10175255-BD3A-47CC-87C9-397925D56C04}" vid="{D71407D3-9045-49F0-A516-1609C5C6134D}"/>
    </a:ext>
  </a:extLst>
</a:theme>
</file>

<file path=ppt/theme/theme8.xml><?xml version="1.0" encoding="utf-8"?>
<a:theme xmlns:a="http://schemas.openxmlformats.org/drawingml/2006/main" name="6_Kantoorthema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effectLst/>
            <a:latin typeface="Arial" panose="020B0604020202020204" pitchFamily="34" charset="0"/>
            <a:cs typeface="Arial Unicode M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10175255-BD3A-47CC-87C9-397925D56C04}" vid="{A38AE04C-F698-4103-B993-8D231DD3EB0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4108</TotalTime>
  <Words>208</Words>
  <Application>Microsoft Office PowerPoint</Application>
  <PresentationFormat>Breedbeeld</PresentationFormat>
  <Paragraphs>16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8</vt:i4>
      </vt:variant>
      <vt:variant>
        <vt:lpstr>Diatitels</vt:lpstr>
      </vt:variant>
      <vt:variant>
        <vt:i4>7</vt:i4>
      </vt:variant>
    </vt:vector>
  </HeadingPairs>
  <TitlesOfParts>
    <vt:vector size="19" baseType="lpstr">
      <vt:lpstr>Arial</vt:lpstr>
      <vt:lpstr>Courier New</vt:lpstr>
      <vt:lpstr>Times New Roman</vt:lpstr>
      <vt:lpstr>Wingdings</vt:lpstr>
      <vt:lpstr>DPC website presentatie</vt:lpstr>
      <vt:lpstr>Kantoorthema</vt:lpstr>
      <vt:lpstr>1_Kantoorthema</vt:lpstr>
      <vt:lpstr>2_Kantoorthema</vt:lpstr>
      <vt:lpstr>3_Kantoorthema</vt:lpstr>
      <vt:lpstr>4_Kantoorthema</vt:lpstr>
      <vt:lpstr>5_Kantoorthema</vt:lpstr>
      <vt:lpstr>6_Kantoorthema</vt:lpstr>
      <vt:lpstr>PowerPoint-presentatie</vt:lpstr>
      <vt:lpstr>A Worldwide Celebration with a Purpose</vt:lpstr>
      <vt:lpstr>Raising Awareness</vt:lpstr>
      <vt:lpstr>Floppy Disks, Cakes and Conversations</vt:lpstr>
      <vt:lpstr>Save our Stories (SOS)</vt:lpstr>
      <vt:lpstr>Today, we’re celebrating together</vt:lpstr>
      <vt:lpstr>Happy World Digital Preservation Day!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Angela Puggioni</dc:creator>
  <cp:lastModifiedBy>Angela Puggioni</cp:lastModifiedBy>
  <cp:revision>4</cp:revision>
  <dcterms:created xsi:type="dcterms:W3CDTF">2026-10-23T15:28:44Z</dcterms:created>
  <dcterms:modified xsi:type="dcterms:W3CDTF">2026-10-26T11:56:59Z</dcterms:modified>
</cp:coreProperties>
</file>