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5"/>
  </p:sldMasterIdLst>
  <p:notesMasterIdLst>
    <p:notesMasterId r:id="rId16"/>
  </p:notesMasterIdLst>
  <p:sldIdLst>
    <p:sldId id="256" r:id="rId6"/>
    <p:sldId id="257" r:id="rId7"/>
    <p:sldId id="259" r:id="rId8"/>
    <p:sldId id="262" r:id="rId9"/>
    <p:sldId id="260" r:id="rId10"/>
    <p:sldId id="261" r:id="rId11"/>
    <p:sldId id="263" r:id="rId12"/>
    <p:sldId id="265" r:id="rId13"/>
    <p:sldId id="267" r:id="rId14"/>
    <p:sldId id="266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5CE234D-07DF-41C3-8D88-E22405FA6955}" v="18" dt="2025-11-20T09:59:23.0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44" d="100"/>
          <a:sy n="144" d="100"/>
        </p:scale>
        <p:origin x="94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risty Henshaw" userId="1bab08c2-2352-4972-953f-835731fa8062" providerId="ADAL" clId="{AD986D84-EA27-4F64-AB39-20FA83FB0973}"/>
    <pc:docChg chg="custSel addSld delSld modSld sldOrd modShowInfo">
      <pc:chgData name="Christy Henshaw" userId="1bab08c2-2352-4972-953f-835731fa8062" providerId="ADAL" clId="{AD986D84-EA27-4F64-AB39-20FA83FB0973}" dt="2025-11-19T14:15:36.283" v="1234" actId="2744"/>
      <pc:docMkLst>
        <pc:docMk/>
      </pc:docMkLst>
      <pc:sldChg chg="modSp del mod ord">
        <pc:chgData name="Christy Henshaw" userId="1bab08c2-2352-4972-953f-835731fa8062" providerId="ADAL" clId="{AD986D84-EA27-4F64-AB39-20FA83FB0973}" dt="2025-11-19T12:55:38.343" v="1087" actId="47"/>
        <pc:sldMkLst>
          <pc:docMk/>
          <pc:sldMk cId="785731348" sldId="258"/>
        </pc:sldMkLst>
      </pc:sldChg>
      <pc:sldChg chg="modSp mod">
        <pc:chgData name="Christy Henshaw" userId="1bab08c2-2352-4972-953f-835731fa8062" providerId="ADAL" clId="{AD986D84-EA27-4F64-AB39-20FA83FB0973}" dt="2025-11-19T13:39:52.179" v="1233" actId="20577"/>
        <pc:sldMkLst>
          <pc:docMk/>
          <pc:sldMk cId="3894739585" sldId="262"/>
        </pc:sldMkLst>
        <pc:spChg chg="mod">
          <ac:chgData name="Christy Henshaw" userId="1bab08c2-2352-4972-953f-835731fa8062" providerId="ADAL" clId="{AD986D84-EA27-4F64-AB39-20FA83FB0973}" dt="2025-11-19T13:39:52.179" v="1233" actId="20577"/>
          <ac:spMkLst>
            <pc:docMk/>
            <pc:sldMk cId="3894739585" sldId="262"/>
            <ac:spMk id="6" creationId="{377C60B2-1218-4552-18CE-21409602C5DA}"/>
          </ac:spMkLst>
        </pc:spChg>
      </pc:sldChg>
      <pc:sldChg chg="modSp mod">
        <pc:chgData name="Christy Henshaw" userId="1bab08c2-2352-4972-953f-835731fa8062" providerId="ADAL" clId="{AD986D84-EA27-4F64-AB39-20FA83FB0973}" dt="2025-11-18T09:46:34.485" v="139" actId="403"/>
        <pc:sldMkLst>
          <pc:docMk/>
          <pc:sldMk cId="910019361" sldId="263"/>
        </pc:sldMkLst>
        <pc:spChg chg="mod">
          <ac:chgData name="Christy Henshaw" userId="1bab08c2-2352-4972-953f-835731fa8062" providerId="ADAL" clId="{AD986D84-EA27-4F64-AB39-20FA83FB0973}" dt="2025-11-18T09:46:34.485" v="139" actId="403"/>
          <ac:spMkLst>
            <pc:docMk/>
            <pc:sldMk cId="910019361" sldId="263"/>
            <ac:spMk id="6" creationId="{38D9F52E-3ACE-293B-C18A-8EA470627743}"/>
          </ac:spMkLst>
        </pc:spChg>
      </pc:sldChg>
      <pc:sldChg chg="modSp mod">
        <pc:chgData name="Christy Henshaw" userId="1bab08c2-2352-4972-953f-835731fa8062" providerId="ADAL" clId="{AD986D84-EA27-4F64-AB39-20FA83FB0973}" dt="2025-11-19T12:55:31.111" v="1086" actId="20577"/>
        <pc:sldMkLst>
          <pc:docMk/>
          <pc:sldMk cId="2061431051" sldId="265"/>
        </pc:sldMkLst>
        <pc:spChg chg="mod">
          <ac:chgData name="Christy Henshaw" userId="1bab08c2-2352-4972-953f-835731fa8062" providerId="ADAL" clId="{AD986D84-EA27-4F64-AB39-20FA83FB0973}" dt="2025-11-19T12:55:31.111" v="1086" actId="20577"/>
          <ac:spMkLst>
            <pc:docMk/>
            <pc:sldMk cId="2061431051" sldId="265"/>
            <ac:spMk id="3" creationId="{D2ABA6DC-F4C1-6676-BDBF-AA59C5708E44}"/>
          </ac:spMkLst>
        </pc:spChg>
        <pc:spChg chg="mod">
          <ac:chgData name="Christy Henshaw" userId="1bab08c2-2352-4972-953f-835731fa8062" providerId="ADAL" clId="{AD986D84-EA27-4F64-AB39-20FA83FB0973}" dt="2025-11-19T12:48:42.142" v="971" actId="255"/>
          <ac:spMkLst>
            <pc:docMk/>
            <pc:sldMk cId="2061431051" sldId="265"/>
            <ac:spMk id="9" creationId="{6230718F-2A82-36A0-879D-2F94507B61DA}"/>
          </ac:spMkLst>
        </pc:spChg>
      </pc:sldChg>
      <pc:sldChg chg="addSp delSp modSp add mod">
        <pc:chgData name="Christy Henshaw" userId="1bab08c2-2352-4972-953f-835731fa8062" providerId="ADAL" clId="{AD986D84-EA27-4F64-AB39-20FA83FB0973}" dt="2025-11-19T12:57:31.115" v="1227" actId="20577"/>
        <pc:sldMkLst>
          <pc:docMk/>
          <pc:sldMk cId="1062212462" sldId="267"/>
        </pc:sldMkLst>
        <pc:spChg chg="mod">
          <ac:chgData name="Christy Henshaw" userId="1bab08c2-2352-4972-953f-835731fa8062" providerId="ADAL" clId="{AD986D84-EA27-4F64-AB39-20FA83FB0973}" dt="2025-11-19T12:54:56.005" v="1043" actId="20577"/>
          <ac:spMkLst>
            <pc:docMk/>
            <pc:sldMk cId="1062212462" sldId="267"/>
            <ac:spMk id="2" creationId="{F3DAA109-BD35-ED1B-B6A4-AD07C7F1135B}"/>
          </ac:spMkLst>
        </pc:spChg>
        <pc:spChg chg="mod">
          <ac:chgData name="Christy Henshaw" userId="1bab08c2-2352-4972-953f-835731fa8062" providerId="ADAL" clId="{AD986D84-EA27-4F64-AB39-20FA83FB0973}" dt="2025-11-19T12:57:31.115" v="1227" actId="20577"/>
          <ac:spMkLst>
            <pc:docMk/>
            <pc:sldMk cId="1062212462" sldId="267"/>
            <ac:spMk id="3" creationId="{B9ED1FEB-6BE4-C373-3407-CDC2D1252A1E}"/>
          </ac:spMkLst>
        </pc:spChg>
        <pc:spChg chg="mod">
          <ac:chgData name="Christy Henshaw" userId="1bab08c2-2352-4972-953f-835731fa8062" providerId="ADAL" clId="{AD986D84-EA27-4F64-AB39-20FA83FB0973}" dt="2025-11-19T12:48:31.653" v="970" actId="255"/>
          <ac:spMkLst>
            <pc:docMk/>
            <pc:sldMk cId="1062212462" sldId="267"/>
            <ac:spMk id="9" creationId="{359878F4-C55F-3CE9-C949-4756DE322247}"/>
          </ac:spMkLst>
        </pc:spChg>
        <pc:picChg chg="add mod ord">
          <ac:chgData name="Christy Henshaw" userId="1bab08c2-2352-4972-953f-835731fa8062" providerId="ADAL" clId="{AD986D84-EA27-4F64-AB39-20FA83FB0973}" dt="2025-11-19T12:46:37.901" v="931" actId="167"/>
          <ac:picMkLst>
            <pc:docMk/>
            <pc:sldMk cId="1062212462" sldId="267"/>
            <ac:picMk id="6" creationId="{720A6CB4-AEA0-2202-90CA-4B2DCFA8FAA1}"/>
          </ac:picMkLst>
        </pc:picChg>
        <pc:picChg chg="del">
          <ac:chgData name="Christy Henshaw" userId="1bab08c2-2352-4972-953f-835731fa8062" providerId="ADAL" clId="{AD986D84-EA27-4F64-AB39-20FA83FB0973}" dt="2025-11-19T12:42:14.783" v="928" actId="478"/>
          <ac:picMkLst>
            <pc:docMk/>
            <pc:sldMk cId="1062212462" sldId="267"/>
            <ac:picMk id="8" creationId="{CA6D4D03-377C-B907-12C7-A0A7EAB35351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A9C467-3EDF-4FA7-AFA1-37D9543A6A0E}" type="datetimeFigureOut">
              <a:rPr lang="en-GB" smtClean="0"/>
              <a:t>20/11/2025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5FBD44-FF26-4052-A463-D41771FE76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32754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5FBD44-FF26-4052-A463-D41771FE765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43263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5FBD44-FF26-4052-A463-D41771FE765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53773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EA88D1-F715-BFDE-F00C-3D1FE5413C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8960BAB-4DFC-B27A-5DC7-3D14B6626E8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0333C27-81A9-798F-0466-A7AF9214BE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A678B4-06D7-CC08-E401-94D9A8FBA2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5FBD44-FF26-4052-A463-D41771FE765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64811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2">
            <a:extLst>
              <a:ext uri="{FF2B5EF4-FFF2-40B4-BE49-F238E27FC236}">
                <a16:creationId xmlns:a16="http://schemas.microsoft.com/office/drawing/2014/main" id="{68EA6098-A681-914C-A06D-417EACF2F668}"/>
              </a:ext>
            </a:extLst>
          </p:cNvPr>
          <p:cNvSpPr/>
          <p:nvPr/>
        </p:nvSpPr>
        <p:spPr>
          <a:xfrm>
            <a:off x="0" y="-508"/>
            <a:ext cx="12192000" cy="6858508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5" name="Title 6">
            <a:extLst>
              <a:ext uri="{FF2B5EF4-FFF2-40B4-BE49-F238E27FC236}">
                <a16:creationId xmlns:a16="http://schemas.microsoft.com/office/drawing/2014/main" id="{C9438EB3-993B-194B-8B4C-DCA9AA7A5F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28978" y="2266723"/>
            <a:ext cx="8553165" cy="1327286"/>
          </a:xfrm>
          <a:noFill/>
        </p:spPr>
        <p:txBody>
          <a:bodyPr/>
          <a:lstStyle>
            <a:lvl1pPr algn="ctr">
              <a:lnSpc>
                <a:spcPts val="5138"/>
              </a:lnSpc>
              <a:defRPr sz="4763" spc="-9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add title</a:t>
            </a:r>
            <a:endParaRPr lang="en-GB" dirty="0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FC67E7A6-EBEC-DC42-9414-827C45DDEA2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28978" y="5029003"/>
            <a:ext cx="8553165" cy="394003"/>
          </a:xfrm>
          <a:noFill/>
        </p:spPr>
        <p:txBody>
          <a:bodyPr wrap="square" anchor="b" anchorCtr="0">
            <a:spAutoFit/>
          </a:bodyPr>
          <a:lstStyle>
            <a:lvl1pPr algn="ctr">
              <a:lnSpc>
                <a:spcPts val="3300"/>
              </a:lnSpc>
              <a:spcAft>
                <a:spcPts val="0"/>
              </a:spcAft>
              <a:defRPr sz="2625" b="0" spc="-53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7" name="Picture 16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A42E0CA7-D97F-1D47-B84F-E7E2E29AB4C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7792" y="382243"/>
            <a:ext cx="2576415" cy="851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2944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Bullets_2 Column">
    <p:bg>
      <p:bgPr>
        <a:solidFill>
          <a:srgbClr val="FAFA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ED6DF93-06C8-0D41-A24A-D78511CC1914}"/>
              </a:ext>
            </a:extLst>
          </p:cNvPr>
          <p:cNvSpPr/>
          <p:nvPr/>
        </p:nvSpPr>
        <p:spPr>
          <a:xfrm rot="10800000">
            <a:off x="11439325" y="0"/>
            <a:ext cx="548505" cy="8974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5446" y="480948"/>
            <a:ext cx="3402332" cy="974626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876368" y="6346030"/>
            <a:ext cx="1890185" cy="207749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887D688-8455-40B8-905C-B218E005DF3D}" type="datetime1">
              <a:rPr lang="en-GB" smtClean="0"/>
              <a:t>20/11/2025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A50CF510-DC1B-460E-B519-F2FD0D9C3A02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DD387B4-3C27-4B80-8BAC-48D4A07D63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249501" y="1354977"/>
            <a:ext cx="3510343" cy="4377880"/>
          </a:xfrm>
        </p:spPr>
        <p:txBody>
          <a:bodyPr/>
          <a:lstStyle>
            <a:lvl1pPr>
              <a:defRPr sz="1950">
                <a:solidFill>
                  <a:schemeClr val="tx1"/>
                </a:solidFill>
              </a:defRPr>
            </a:lvl1pPr>
            <a:lvl2pPr>
              <a:defRPr sz="1950">
                <a:solidFill>
                  <a:schemeClr val="tx1"/>
                </a:solidFill>
              </a:defRPr>
            </a:lvl2pPr>
            <a:lvl3pPr>
              <a:defRPr sz="1950"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2C772EBD-AF45-4D9C-9E09-B837E422350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067192" y="1354977"/>
            <a:ext cx="3699361" cy="4377880"/>
          </a:xfrm>
        </p:spPr>
        <p:txBody>
          <a:bodyPr/>
          <a:lstStyle>
            <a:lvl1pPr>
              <a:defRPr sz="1950">
                <a:solidFill>
                  <a:schemeClr val="tx1"/>
                </a:solidFill>
              </a:defRPr>
            </a:lvl1pPr>
            <a:lvl2pPr>
              <a:defRPr sz="1950">
                <a:solidFill>
                  <a:schemeClr val="tx1"/>
                </a:solidFill>
              </a:defRPr>
            </a:lvl2pPr>
            <a:lvl3pPr>
              <a:defRPr sz="1950"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3419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9B9FCC0-84F9-EC48-9A55-D4D99164A41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726498" y="0"/>
            <a:ext cx="5465502" cy="685800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5446" y="494964"/>
            <a:ext cx="5427530" cy="48731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DD387B4-3C27-4B80-8BAC-48D4A07D63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25446" y="2111347"/>
            <a:ext cx="4725461" cy="3931223"/>
          </a:xfrm>
        </p:spPr>
        <p:txBody>
          <a:bodyPr/>
          <a:lstStyle>
            <a:lvl1pPr>
              <a:defRPr sz="1950">
                <a:solidFill>
                  <a:schemeClr val="tx1"/>
                </a:solidFill>
              </a:defRPr>
            </a:lvl1pPr>
            <a:lvl2pPr>
              <a:defRPr sz="1950">
                <a:solidFill>
                  <a:schemeClr val="tx1"/>
                </a:solidFill>
              </a:defRPr>
            </a:lvl2pPr>
            <a:lvl3pPr>
              <a:defRPr sz="1950"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419CA2D-E1EE-3B49-B41B-622DCF09E6CB}"/>
              </a:ext>
            </a:extLst>
          </p:cNvPr>
          <p:cNvSpPr txBox="1"/>
          <p:nvPr/>
        </p:nvSpPr>
        <p:spPr>
          <a:xfrm>
            <a:off x="12473629" y="-38723"/>
            <a:ext cx="2899006" cy="1880103"/>
          </a:xfrm>
          <a:prstGeom prst="rect">
            <a:avLst/>
          </a:prstGeom>
          <a:solidFill>
            <a:srgbClr val="FFFF00"/>
          </a:solidFill>
        </p:spPr>
        <p:txBody>
          <a:bodyPr wrap="square" lIns="108000" tIns="108000" rIns="108000" bIns="108000" rtlCol="0">
            <a:spAutoFit/>
          </a:bodyPr>
          <a:lstStyle/>
          <a:p>
            <a:r>
              <a:rPr lang="en-GB" sz="1350" b="1" dirty="0"/>
              <a:t>TO CROP A PICTURE:</a:t>
            </a:r>
          </a:p>
          <a:p>
            <a:pPr marL="257175" indent="-257175">
              <a:buFont typeface="+mj-lt"/>
              <a:buAutoNum type="arabicPeriod"/>
            </a:pPr>
            <a:r>
              <a:rPr lang="en-GB" sz="1350" dirty="0"/>
              <a:t>Select the image, right click and select ‘</a:t>
            </a:r>
            <a:r>
              <a:rPr lang="en-GB" sz="1350" b="1" dirty="0"/>
              <a:t>Crop</a:t>
            </a:r>
            <a:r>
              <a:rPr lang="en-GB" sz="1350" dirty="0"/>
              <a:t>’</a:t>
            </a:r>
          </a:p>
          <a:p>
            <a:pPr marL="257175" indent="-257175">
              <a:buFont typeface="+mj-lt"/>
              <a:buAutoNum type="arabicPeriod"/>
            </a:pPr>
            <a:r>
              <a:rPr lang="en-GB" sz="1350" dirty="0"/>
              <a:t>This will allow you to scale and move the image within the image area</a:t>
            </a:r>
          </a:p>
          <a:p>
            <a:pPr marL="257175" indent="-257175">
              <a:buFont typeface="+mj-lt"/>
              <a:buAutoNum type="arabicPeriod"/>
            </a:pPr>
            <a:r>
              <a:rPr lang="en-GB" sz="1350" dirty="0"/>
              <a:t>Click off the image to set in position</a:t>
            </a:r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7EC64D88-5855-9543-B08C-615E20EFF6FD}"/>
              </a:ext>
            </a:extLst>
          </p:cNvPr>
          <p:cNvSpPr txBox="1">
            <a:spLocks/>
          </p:cNvSpPr>
          <p:nvPr/>
        </p:nvSpPr>
        <p:spPr>
          <a:xfrm>
            <a:off x="10546668" y="149002"/>
            <a:ext cx="1504995" cy="341119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450"/>
              </a:spcAft>
            </a:pPr>
            <a:r>
              <a:rPr lang="en-GB" sz="900" dirty="0">
                <a:solidFill>
                  <a:schemeClr val="bg1"/>
                </a:solidFill>
              </a:rPr>
              <a:t>Caption</a:t>
            </a:r>
          </a:p>
          <a:p>
            <a:pPr algn="r">
              <a:spcAft>
                <a:spcPts val="450"/>
              </a:spcAft>
            </a:pPr>
            <a:r>
              <a:rPr lang="en-GB" sz="900" dirty="0">
                <a:solidFill>
                  <a:schemeClr val="bg1"/>
                </a:solidFill>
              </a:rPr>
              <a:t>Credit: XXXX</a:t>
            </a:r>
          </a:p>
        </p:txBody>
      </p:sp>
    </p:spTree>
    <p:extLst>
      <p:ext uri="{BB962C8B-B14F-4D97-AF65-F5344CB8AC3E}">
        <p14:creationId xmlns:p14="http://schemas.microsoft.com/office/powerpoint/2010/main" val="1583988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4BFC6BC5-0300-934D-8611-CA0DF52F2AA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208087" y="0"/>
            <a:ext cx="8983913" cy="685800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AC22C48-1B53-4E47-BA9A-B7209525CA5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25446" y="380654"/>
            <a:ext cx="2490432" cy="3564000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lvl1pPr>
              <a:lnSpc>
                <a:spcPct val="100000"/>
              </a:lnSpc>
              <a:spcAft>
                <a:spcPts val="750"/>
              </a:spcAft>
              <a:defRPr sz="1950" b="0">
                <a:solidFill>
                  <a:schemeClr val="tx2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F1D7E95-977F-2E45-9B01-C5DD39D42FDC}"/>
              </a:ext>
            </a:extLst>
          </p:cNvPr>
          <p:cNvSpPr txBox="1"/>
          <p:nvPr/>
        </p:nvSpPr>
        <p:spPr>
          <a:xfrm>
            <a:off x="12473629" y="-38723"/>
            <a:ext cx="2899006" cy="1880103"/>
          </a:xfrm>
          <a:prstGeom prst="rect">
            <a:avLst/>
          </a:prstGeom>
          <a:solidFill>
            <a:srgbClr val="FFFF00"/>
          </a:solidFill>
        </p:spPr>
        <p:txBody>
          <a:bodyPr wrap="square" lIns="108000" tIns="108000" rIns="108000" bIns="108000" rtlCol="0">
            <a:spAutoFit/>
          </a:bodyPr>
          <a:lstStyle/>
          <a:p>
            <a:r>
              <a:rPr lang="en-GB" sz="1350" b="1" dirty="0"/>
              <a:t>TO CROP A PICTURE:</a:t>
            </a:r>
          </a:p>
          <a:p>
            <a:pPr marL="257175" indent="-257175">
              <a:buFont typeface="+mj-lt"/>
              <a:buAutoNum type="arabicPeriod"/>
            </a:pPr>
            <a:r>
              <a:rPr lang="en-GB" sz="1350" dirty="0"/>
              <a:t>Select the image, right click and select ‘</a:t>
            </a:r>
            <a:r>
              <a:rPr lang="en-GB" sz="1350" b="1" dirty="0"/>
              <a:t>Crop</a:t>
            </a:r>
            <a:r>
              <a:rPr lang="en-GB" sz="1350" dirty="0"/>
              <a:t>’</a:t>
            </a:r>
          </a:p>
          <a:p>
            <a:pPr marL="257175" indent="-257175">
              <a:buFont typeface="+mj-lt"/>
              <a:buAutoNum type="arabicPeriod"/>
            </a:pPr>
            <a:r>
              <a:rPr lang="en-GB" sz="1350" dirty="0"/>
              <a:t>This will allow you to scale and move the image within the image area</a:t>
            </a:r>
          </a:p>
          <a:p>
            <a:pPr marL="257175" indent="-257175">
              <a:buFont typeface="+mj-lt"/>
              <a:buAutoNum type="arabicPeriod"/>
            </a:pPr>
            <a:r>
              <a:rPr lang="en-GB" sz="1350" dirty="0"/>
              <a:t>Click off the image to set in position</a:t>
            </a:r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41C9F717-9902-AC41-97AA-416C1F6C3510}"/>
              </a:ext>
            </a:extLst>
          </p:cNvPr>
          <p:cNvSpPr txBox="1">
            <a:spLocks/>
          </p:cNvSpPr>
          <p:nvPr/>
        </p:nvSpPr>
        <p:spPr>
          <a:xfrm>
            <a:off x="10546668" y="149002"/>
            <a:ext cx="1504995" cy="341119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450"/>
              </a:spcAft>
            </a:pPr>
            <a:r>
              <a:rPr lang="en-GB" sz="900" dirty="0">
                <a:solidFill>
                  <a:schemeClr val="bg1"/>
                </a:solidFill>
              </a:rPr>
              <a:t>Caption</a:t>
            </a:r>
          </a:p>
          <a:p>
            <a:pPr algn="r">
              <a:spcAft>
                <a:spcPts val="450"/>
              </a:spcAft>
            </a:pPr>
            <a:r>
              <a:rPr lang="en-GB" sz="900" dirty="0">
                <a:solidFill>
                  <a:schemeClr val="bg1"/>
                </a:solidFill>
              </a:rPr>
              <a:t>Credit: XXXX</a:t>
            </a:r>
          </a:p>
        </p:txBody>
      </p:sp>
    </p:spTree>
    <p:extLst>
      <p:ext uri="{BB962C8B-B14F-4D97-AF65-F5344CB8AC3E}">
        <p14:creationId xmlns:p14="http://schemas.microsoft.com/office/powerpoint/2010/main" val="946526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Bleed Pictu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29AC5FA-FF48-BB4B-8CBD-BE34B79E00F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85800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09608D2-2BC1-8D49-8924-98A7AD8B5391}"/>
              </a:ext>
            </a:extLst>
          </p:cNvPr>
          <p:cNvSpPr txBox="1"/>
          <p:nvPr/>
        </p:nvSpPr>
        <p:spPr>
          <a:xfrm>
            <a:off x="12473629" y="-38723"/>
            <a:ext cx="2899006" cy="1880103"/>
          </a:xfrm>
          <a:prstGeom prst="rect">
            <a:avLst/>
          </a:prstGeom>
          <a:solidFill>
            <a:srgbClr val="FFFF00"/>
          </a:solidFill>
        </p:spPr>
        <p:txBody>
          <a:bodyPr wrap="square" lIns="108000" tIns="108000" rIns="108000" bIns="108000" rtlCol="0">
            <a:spAutoFit/>
          </a:bodyPr>
          <a:lstStyle/>
          <a:p>
            <a:r>
              <a:rPr lang="en-GB" sz="1350" b="1" dirty="0"/>
              <a:t>TO CROP A PICTURE:</a:t>
            </a:r>
          </a:p>
          <a:p>
            <a:pPr marL="257175" indent="-257175">
              <a:buFont typeface="+mj-lt"/>
              <a:buAutoNum type="arabicPeriod"/>
            </a:pPr>
            <a:r>
              <a:rPr lang="en-GB" sz="1350" dirty="0"/>
              <a:t>Select the image, right click and select ‘</a:t>
            </a:r>
            <a:r>
              <a:rPr lang="en-GB" sz="1350" b="1" dirty="0"/>
              <a:t>Crop</a:t>
            </a:r>
            <a:r>
              <a:rPr lang="en-GB" sz="1350" dirty="0"/>
              <a:t>’</a:t>
            </a:r>
          </a:p>
          <a:p>
            <a:pPr marL="257175" indent="-257175">
              <a:buFont typeface="+mj-lt"/>
              <a:buAutoNum type="arabicPeriod"/>
            </a:pPr>
            <a:r>
              <a:rPr lang="en-GB" sz="1350" dirty="0"/>
              <a:t>This will allow you to scale and move the image within the image area</a:t>
            </a:r>
          </a:p>
          <a:p>
            <a:pPr marL="257175" indent="-257175">
              <a:buFont typeface="+mj-lt"/>
              <a:buAutoNum type="arabicPeriod"/>
            </a:pPr>
            <a:r>
              <a:rPr lang="en-GB" sz="1350" dirty="0"/>
              <a:t>Click off the image to set in position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8B3F4D04-647D-6245-B69F-9AB262AD541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285716" y="5125814"/>
            <a:ext cx="3596204" cy="1179123"/>
          </a:xfrm>
        </p:spPr>
        <p:txBody>
          <a:bodyPr anchor="ctr"/>
          <a:lstStyle>
            <a:lvl1pPr>
              <a:defRPr sz="2400">
                <a:solidFill>
                  <a:schemeClr val="tx2"/>
                </a:solidFill>
                <a:latin typeface="Wellcome" pitchFamily="2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1E29C385-6408-4D4E-ABAB-E3E285356F9F}"/>
              </a:ext>
            </a:extLst>
          </p:cNvPr>
          <p:cNvSpPr txBox="1">
            <a:spLocks/>
          </p:cNvSpPr>
          <p:nvPr/>
        </p:nvSpPr>
        <p:spPr>
          <a:xfrm>
            <a:off x="10546668" y="149002"/>
            <a:ext cx="1504995" cy="341119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450"/>
              </a:spcAft>
            </a:pPr>
            <a:r>
              <a:rPr lang="en-GB" sz="900" dirty="0">
                <a:solidFill>
                  <a:schemeClr val="bg1"/>
                </a:solidFill>
              </a:rPr>
              <a:t>Caption</a:t>
            </a:r>
          </a:p>
          <a:p>
            <a:pPr algn="r">
              <a:spcAft>
                <a:spcPts val="450"/>
              </a:spcAft>
            </a:pPr>
            <a:r>
              <a:rPr lang="en-GB" sz="900" dirty="0">
                <a:solidFill>
                  <a:schemeClr val="bg1"/>
                </a:solidFill>
              </a:rPr>
              <a:t>Credit: XXXX</a:t>
            </a:r>
          </a:p>
        </p:txBody>
      </p:sp>
    </p:spTree>
    <p:extLst>
      <p:ext uri="{BB962C8B-B14F-4D97-AF65-F5344CB8AC3E}">
        <p14:creationId xmlns:p14="http://schemas.microsoft.com/office/powerpoint/2010/main" val="3055194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e 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4C792730-D3A5-2A43-A8F5-0292FA70DEE3}"/>
              </a:ext>
            </a:extLst>
          </p:cNvPr>
          <p:cNvSpPr/>
          <p:nvPr/>
        </p:nvSpPr>
        <p:spPr>
          <a:xfrm rot="10800000">
            <a:off x="11439325" y="0"/>
            <a:ext cx="548505" cy="8974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46" y="480948"/>
            <a:ext cx="11341107" cy="48731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BE785-DCDF-4F85-8DD8-4F899CAFF042}" type="datetime1">
              <a:rPr lang="en-GB" smtClean="0"/>
              <a:t>20/11/2025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50CF510-DC1B-460E-B519-F2FD0D9C3A02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1F4B426-8678-4D81-9AD5-CFC252E23F6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25446" y="1802847"/>
            <a:ext cx="2189914" cy="1998000"/>
          </a:xfrm>
          <a:solidFill>
            <a:schemeClr val="bg1">
              <a:lumMod val="75000"/>
            </a:schemeClr>
          </a:solidFill>
        </p:spPr>
        <p:txBody>
          <a:bodyPr anchor="ctr" anchorCtr="1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493B2144-1607-4A8F-AC90-D98FB405A10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25446" y="4154081"/>
            <a:ext cx="2189914" cy="1086467"/>
          </a:xfrm>
        </p:spPr>
        <p:txBody>
          <a:bodyPr/>
          <a:lstStyle>
            <a:lvl1pPr>
              <a:defRPr sz="1950">
                <a:solidFill>
                  <a:schemeClr val="tx2"/>
                </a:solidFill>
              </a:defRPr>
            </a:lvl1pPr>
            <a:lvl2pPr>
              <a:defRPr sz="1950">
                <a:solidFill>
                  <a:schemeClr val="tx2"/>
                </a:solidFill>
              </a:defRPr>
            </a:lvl2pPr>
            <a:lvl3pPr>
              <a:defRPr sz="195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1">
            <a:extLst>
              <a:ext uri="{FF2B5EF4-FFF2-40B4-BE49-F238E27FC236}">
                <a16:creationId xmlns:a16="http://schemas.microsoft.com/office/drawing/2014/main" id="{C2A14EED-E0F2-49C1-83BF-4B253DAA43E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240949" y="1802847"/>
            <a:ext cx="2189914" cy="1998000"/>
          </a:xfrm>
          <a:solidFill>
            <a:schemeClr val="bg1">
              <a:lumMod val="75000"/>
            </a:schemeClr>
          </a:solidFill>
        </p:spPr>
        <p:txBody>
          <a:bodyPr anchor="ctr" anchorCtr="1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7" name="Picture Placeholder 11">
            <a:extLst>
              <a:ext uri="{FF2B5EF4-FFF2-40B4-BE49-F238E27FC236}">
                <a16:creationId xmlns:a16="http://schemas.microsoft.com/office/drawing/2014/main" id="{F9871F07-159F-4B03-BDDE-37EDA421060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363947" y="1802847"/>
            <a:ext cx="2189914" cy="1998000"/>
          </a:xfrm>
          <a:solidFill>
            <a:schemeClr val="bg1">
              <a:lumMod val="75000"/>
            </a:schemeClr>
          </a:solidFill>
        </p:spPr>
        <p:txBody>
          <a:bodyPr anchor="ctr" anchorCtr="1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8" name="Picture Placeholder 11">
            <a:extLst>
              <a:ext uri="{FF2B5EF4-FFF2-40B4-BE49-F238E27FC236}">
                <a16:creationId xmlns:a16="http://schemas.microsoft.com/office/drawing/2014/main" id="{848015DA-6064-4697-A500-1F6820B8EDF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302448" y="1802847"/>
            <a:ext cx="2189914" cy="1998000"/>
          </a:xfrm>
          <a:solidFill>
            <a:schemeClr val="bg1">
              <a:lumMod val="75000"/>
            </a:schemeClr>
          </a:solidFill>
        </p:spPr>
        <p:txBody>
          <a:bodyPr anchor="ctr" anchorCtr="1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9" name="Text Placeholder 14">
            <a:extLst>
              <a:ext uri="{FF2B5EF4-FFF2-40B4-BE49-F238E27FC236}">
                <a16:creationId xmlns:a16="http://schemas.microsoft.com/office/drawing/2014/main" id="{033D653F-9CD3-483E-8133-53AE70DB08D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240949" y="4154081"/>
            <a:ext cx="2189914" cy="1086467"/>
          </a:xfrm>
        </p:spPr>
        <p:txBody>
          <a:bodyPr/>
          <a:lstStyle>
            <a:lvl1pPr>
              <a:defRPr sz="1950">
                <a:solidFill>
                  <a:schemeClr val="tx2"/>
                </a:solidFill>
              </a:defRPr>
            </a:lvl1pPr>
            <a:lvl2pPr>
              <a:defRPr sz="1950">
                <a:solidFill>
                  <a:schemeClr val="tx2"/>
                </a:solidFill>
              </a:defRPr>
            </a:lvl2pPr>
            <a:lvl3pPr>
              <a:defRPr sz="195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7413E11B-616E-49DD-8CFA-1FDECB3DB92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302448" y="4154081"/>
            <a:ext cx="2189914" cy="1086467"/>
          </a:xfrm>
        </p:spPr>
        <p:txBody>
          <a:bodyPr/>
          <a:lstStyle>
            <a:lvl1pPr>
              <a:defRPr sz="1950">
                <a:solidFill>
                  <a:schemeClr val="tx2"/>
                </a:solidFill>
              </a:defRPr>
            </a:lvl1pPr>
            <a:lvl2pPr>
              <a:defRPr sz="1950">
                <a:solidFill>
                  <a:schemeClr val="tx2"/>
                </a:solidFill>
              </a:defRPr>
            </a:lvl2pPr>
            <a:lvl3pPr>
              <a:defRPr sz="195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14">
            <a:extLst>
              <a:ext uri="{FF2B5EF4-FFF2-40B4-BE49-F238E27FC236}">
                <a16:creationId xmlns:a16="http://schemas.microsoft.com/office/drawing/2014/main" id="{F9E414E7-3026-47EA-A235-7261D57E12A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363947" y="4154081"/>
            <a:ext cx="2189914" cy="1086467"/>
          </a:xfrm>
        </p:spPr>
        <p:txBody>
          <a:bodyPr/>
          <a:lstStyle>
            <a:lvl1pPr>
              <a:defRPr sz="1950">
                <a:solidFill>
                  <a:schemeClr val="tx2"/>
                </a:solidFill>
              </a:defRPr>
            </a:lvl1pPr>
            <a:lvl2pPr>
              <a:defRPr sz="1950">
                <a:solidFill>
                  <a:schemeClr val="tx2"/>
                </a:solidFill>
              </a:defRPr>
            </a:lvl2pPr>
            <a:lvl3pPr>
              <a:defRPr sz="195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02E7F68-A244-194C-BE91-2B6D748A25E6}"/>
              </a:ext>
            </a:extLst>
          </p:cNvPr>
          <p:cNvSpPr txBox="1"/>
          <p:nvPr/>
        </p:nvSpPr>
        <p:spPr>
          <a:xfrm>
            <a:off x="12473629" y="-38723"/>
            <a:ext cx="2899006" cy="1880103"/>
          </a:xfrm>
          <a:prstGeom prst="rect">
            <a:avLst/>
          </a:prstGeom>
          <a:solidFill>
            <a:srgbClr val="FFFF00"/>
          </a:solidFill>
        </p:spPr>
        <p:txBody>
          <a:bodyPr wrap="square" lIns="108000" tIns="108000" rIns="108000" bIns="108000" rtlCol="0">
            <a:spAutoFit/>
          </a:bodyPr>
          <a:lstStyle/>
          <a:p>
            <a:r>
              <a:rPr lang="en-GB" sz="1350" b="1" dirty="0"/>
              <a:t>TO CROP A PICTURE:</a:t>
            </a:r>
          </a:p>
          <a:p>
            <a:pPr marL="257175" indent="-257175">
              <a:buFont typeface="+mj-lt"/>
              <a:buAutoNum type="arabicPeriod"/>
            </a:pPr>
            <a:r>
              <a:rPr lang="en-GB" sz="1350" dirty="0"/>
              <a:t>Select the image, right click and select ‘</a:t>
            </a:r>
            <a:r>
              <a:rPr lang="en-GB" sz="1350" b="1" dirty="0"/>
              <a:t>Crop</a:t>
            </a:r>
            <a:r>
              <a:rPr lang="en-GB" sz="1350" dirty="0"/>
              <a:t>’</a:t>
            </a:r>
          </a:p>
          <a:p>
            <a:pPr marL="257175" indent="-257175">
              <a:buFont typeface="+mj-lt"/>
              <a:buAutoNum type="arabicPeriod"/>
            </a:pPr>
            <a:r>
              <a:rPr lang="en-GB" sz="1350" dirty="0"/>
              <a:t>This will allow you to scale and move the image within the image area</a:t>
            </a:r>
          </a:p>
          <a:p>
            <a:pPr marL="257175" indent="-257175">
              <a:buFont typeface="+mj-lt"/>
              <a:buAutoNum type="arabicPeriod"/>
            </a:pPr>
            <a:r>
              <a:rPr lang="en-GB" sz="1350" dirty="0"/>
              <a:t>Click off the image to set in position</a:t>
            </a:r>
          </a:p>
        </p:txBody>
      </p:sp>
    </p:spTree>
    <p:extLst>
      <p:ext uri="{BB962C8B-B14F-4D97-AF65-F5344CB8AC3E}">
        <p14:creationId xmlns:p14="http://schemas.microsoft.com/office/powerpoint/2010/main" val="136894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/ Tab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8A5FD97-6AA6-6342-837B-7CC8C68FF83B}"/>
              </a:ext>
            </a:extLst>
          </p:cNvPr>
          <p:cNvSpPr/>
          <p:nvPr/>
        </p:nvSpPr>
        <p:spPr>
          <a:xfrm rot="10800000">
            <a:off x="11439325" y="0"/>
            <a:ext cx="548505" cy="8974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BC56B39-624B-4F50-84F1-47E4C53EA35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25446" y="1620000"/>
            <a:ext cx="11341107" cy="4104000"/>
          </a:xfrm>
        </p:spPr>
        <p:txBody>
          <a:bodyPr/>
          <a:lstStyle>
            <a:lvl1pPr>
              <a:defRPr sz="1950"/>
            </a:lvl1pPr>
            <a:lvl2pPr>
              <a:defRPr sz="1950"/>
            </a:lvl2pPr>
            <a:lvl3pPr>
              <a:defRPr sz="195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46" y="480948"/>
            <a:ext cx="10152991" cy="507831"/>
          </a:xfrm>
        </p:spPr>
        <p:txBody>
          <a:bodyPr/>
          <a:lstStyle>
            <a:lvl1pPr>
              <a:lnSpc>
                <a:spcPct val="100000"/>
              </a:lnSpc>
              <a:defRPr sz="3300" spc="-83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38291-6BC8-4B00-99D1-48A3BA70F1DD}" type="datetime1">
              <a:rPr lang="en-GB" smtClean="0"/>
              <a:t>20/11/2025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50CF510-DC1B-460E-B519-F2FD0D9C3A02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925AAC2B-1D2D-44D0-8A5B-C69F91304F4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5446" y="5908062"/>
            <a:ext cx="11341107" cy="134508"/>
          </a:xfrm>
        </p:spPr>
        <p:txBody>
          <a:bodyPr anchor="b" anchorCtr="0">
            <a:spAutoFit/>
          </a:bodyPr>
          <a:lstStyle>
            <a:lvl1pPr algn="r">
              <a:lnSpc>
                <a:spcPts val="1088"/>
              </a:lnSpc>
              <a:spcAft>
                <a:spcPts val="0"/>
              </a:spcAft>
              <a:defRPr sz="900" b="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62799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/ Tab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B7C6EC7-971C-C842-AFF9-8F264E2A29E9}"/>
              </a:ext>
            </a:extLst>
          </p:cNvPr>
          <p:cNvSpPr/>
          <p:nvPr/>
        </p:nvSpPr>
        <p:spPr>
          <a:xfrm rot="10800000">
            <a:off x="11439325" y="0"/>
            <a:ext cx="548505" cy="8974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BC56B39-624B-4F50-84F1-47E4C53EA35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249501" y="480948"/>
            <a:ext cx="6197105" cy="5614377"/>
          </a:xfrm>
        </p:spPr>
        <p:txBody>
          <a:bodyPr/>
          <a:lstStyle>
            <a:lvl1pPr>
              <a:defRPr sz="1950"/>
            </a:lvl1pPr>
            <a:lvl2pPr>
              <a:defRPr sz="1950"/>
            </a:lvl2pPr>
            <a:lvl3pPr>
              <a:defRPr sz="195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5446" y="480948"/>
            <a:ext cx="3402332" cy="974626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BB415-E1F1-4F30-9D7E-6440BE36A45D}" type="datetime1">
              <a:rPr lang="en-GB" smtClean="0"/>
              <a:t>20/11/2025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50CF510-DC1B-460E-B519-F2FD0D9C3A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6313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F7B4681-A22A-1A49-801A-3F882AB11250}"/>
              </a:ext>
            </a:extLst>
          </p:cNvPr>
          <p:cNvSpPr/>
          <p:nvPr/>
        </p:nvSpPr>
        <p:spPr>
          <a:xfrm rot="10800000">
            <a:off x="11439325" y="0"/>
            <a:ext cx="548505" cy="8974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46" y="500273"/>
            <a:ext cx="11341107" cy="48731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8C8A6-CE71-4617-8DFE-504DAC4EA2E0}" type="datetime1">
              <a:rPr lang="en-GB" smtClean="0"/>
              <a:t>20/11/2025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50CF510-DC1B-460E-B519-F2FD0D9C3A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0129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B5CD3E0-240F-CE4B-A9BC-D092537539A5}"/>
              </a:ext>
            </a:extLst>
          </p:cNvPr>
          <p:cNvSpPr/>
          <p:nvPr/>
        </p:nvSpPr>
        <p:spPr>
          <a:xfrm rot="10800000">
            <a:off x="11439325" y="0"/>
            <a:ext cx="548505" cy="8974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A51E-42FE-424F-81CA-48AA89FC5DCF}" type="datetime1">
              <a:rPr lang="en-GB" smtClean="0"/>
              <a:t>20/11/2025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50CF510-DC1B-460E-B519-F2FD0D9C3A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9848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ank You Pale Green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25446" y="4873604"/>
            <a:ext cx="11341107" cy="423193"/>
          </a:xfrm>
          <a:noFill/>
        </p:spPr>
        <p:txBody>
          <a:bodyPr>
            <a:spAutoFit/>
          </a:bodyPr>
          <a:lstStyle>
            <a:lvl1pPr marL="0" indent="0" algn="ctr">
              <a:lnSpc>
                <a:spcPts val="3300"/>
              </a:lnSpc>
              <a:spcAft>
                <a:spcPts val="0"/>
              </a:spcAft>
              <a:buNone/>
              <a:defRPr sz="2775" spc="-53" baseline="0">
                <a:solidFill>
                  <a:schemeClr val="bg1"/>
                </a:solidFill>
              </a:defRPr>
            </a:lvl1pPr>
            <a:lvl2pPr marL="457154" indent="0" algn="ctr">
              <a:buNone/>
              <a:defRPr sz="2000"/>
            </a:lvl2pPr>
            <a:lvl3pPr marL="914309" indent="0" algn="ctr">
              <a:buNone/>
              <a:defRPr sz="1800"/>
            </a:lvl3pPr>
            <a:lvl4pPr marL="1371463" indent="0" algn="ctr">
              <a:buNone/>
              <a:defRPr sz="1600"/>
            </a:lvl4pPr>
            <a:lvl5pPr marL="1828617" indent="0" algn="ctr">
              <a:buNone/>
              <a:defRPr sz="1600"/>
            </a:lvl5pPr>
            <a:lvl6pPr marL="2285771" indent="0" algn="ctr">
              <a:buNone/>
              <a:defRPr sz="1600"/>
            </a:lvl6pPr>
            <a:lvl7pPr marL="2742926" indent="0" algn="ctr">
              <a:buNone/>
              <a:defRPr sz="1600"/>
            </a:lvl7pPr>
            <a:lvl8pPr marL="3200080" indent="0" algn="ctr">
              <a:buNone/>
              <a:defRPr sz="1600"/>
            </a:lvl8pPr>
            <a:lvl9pPr marL="3657234" indent="0" algn="ctr">
              <a:buNone/>
              <a:defRPr sz="1600"/>
            </a:lvl9pPr>
          </a:lstStyle>
          <a:p>
            <a:r>
              <a:rPr lang="en-US" dirty="0"/>
              <a:t>Click to add contact details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2FCDF17-8FE4-41F7-8062-DEDC1369104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5446" y="2752377"/>
            <a:ext cx="11341107" cy="721352"/>
          </a:xfrm>
          <a:noFill/>
        </p:spPr>
        <p:txBody>
          <a:bodyPr/>
          <a:lstStyle>
            <a:lvl1pPr algn="ctr">
              <a:lnSpc>
                <a:spcPts val="5588"/>
              </a:lnSpc>
              <a:defRPr sz="5063" spc="-9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sign off message</a:t>
            </a:r>
            <a:endParaRPr lang="en-GB" dirty="0"/>
          </a:p>
        </p:txBody>
      </p:sp>
      <p:pic>
        <p:nvPicPr>
          <p:cNvPr id="5" name="Picture 4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197AAEF5-CD13-AE4F-81E2-9D2C072930A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7792" y="382243"/>
            <a:ext cx="2576415" cy="851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198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B756A7C8-8B94-1847-94AA-D9BBEFB78203}"/>
              </a:ext>
            </a:extLst>
          </p:cNvPr>
          <p:cNvSpPr/>
          <p:nvPr/>
        </p:nvSpPr>
        <p:spPr>
          <a:xfrm>
            <a:off x="0" y="0"/>
            <a:ext cx="12192000" cy="6858508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5" name="Title 6">
            <a:extLst>
              <a:ext uri="{FF2B5EF4-FFF2-40B4-BE49-F238E27FC236}">
                <a16:creationId xmlns:a16="http://schemas.microsoft.com/office/drawing/2014/main" id="{C9438EB3-993B-194B-8B4C-DCA9AA7A5F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28978" y="2266723"/>
            <a:ext cx="8553165" cy="1327286"/>
          </a:xfrm>
          <a:noFill/>
        </p:spPr>
        <p:txBody>
          <a:bodyPr/>
          <a:lstStyle>
            <a:lvl1pPr algn="ctr">
              <a:lnSpc>
                <a:spcPts val="5138"/>
              </a:lnSpc>
              <a:defRPr sz="4763" spc="-9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add title</a:t>
            </a:r>
            <a:endParaRPr lang="en-GB" dirty="0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FC67E7A6-EBEC-DC42-9414-827C45DDEA2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28978" y="5029003"/>
            <a:ext cx="8553165" cy="394003"/>
          </a:xfrm>
          <a:noFill/>
        </p:spPr>
        <p:txBody>
          <a:bodyPr wrap="square" anchor="b" anchorCtr="0">
            <a:spAutoFit/>
          </a:bodyPr>
          <a:lstStyle>
            <a:lvl1pPr algn="ctr">
              <a:lnSpc>
                <a:spcPts val="3300"/>
              </a:lnSpc>
              <a:spcAft>
                <a:spcPts val="0"/>
              </a:spcAft>
              <a:defRPr sz="2625" b="0" spc="-53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7" name="Picture 16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A42E0CA7-D97F-1D47-B84F-E7E2E29AB4C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7792" y="382243"/>
            <a:ext cx="2576415" cy="851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726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hank You Pale Gree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25446" y="4873604"/>
            <a:ext cx="11341107" cy="423193"/>
          </a:xfrm>
          <a:noFill/>
        </p:spPr>
        <p:txBody>
          <a:bodyPr>
            <a:spAutoFit/>
          </a:bodyPr>
          <a:lstStyle>
            <a:lvl1pPr marL="0" indent="0" algn="ctr">
              <a:lnSpc>
                <a:spcPts val="3300"/>
              </a:lnSpc>
              <a:spcAft>
                <a:spcPts val="0"/>
              </a:spcAft>
              <a:buNone/>
              <a:defRPr sz="2775" spc="-53" baseline="0">
                <a:solidFill>
                  <a:schemeClr val="bg1"/>
                </a:solidFill>
              </a:defRPr>
            </a:lvl1pPr>
            <a:lvl2pPr marL="457154" indent="0" algn="ctr">
              <a:buNone/>
              <a:defRPr sz="2000"/>
            </a:lvl2pPr>
            <a:lvl3pPr marL="914309" indent="0" algn="ctr">
              <a:buNone/>
              <a:defRPr sz="1800"/>
            </a:lvl3pPr>
            <a:lvl4pPr marL="1371463" indent="0" algn="ctr">
              <a:buNone/>
              <a:defRPr sz="1600"/>
            </a:lvl4pPr>
            <a:lvl5pPr marL="1828617" indent="0" algn="ctr">
              <a:buNone/>
              <a:defRPr sz="1600"/>
            </a:lvl5pPr>
            <a:lvl6pPr marL="2285771" indent="0" algn="ctr">
              <a:buNone/>
              <a:defRPr sz="1600"/>
            </a:lvl6pPr>
            <a:lvl7pPr marL="2742926" indent="0" algn="ctr">
              <a:buNone/>
              <a:defRPr sz="1600"/>
            </a:lvl7pPr>
            <a:lvl8pPr marL="3200080" indent="0" algn="ctr">
              <a:buNone/>
              <a:defRPr sz="1600"/>
            </a:lvl8pPr>
            <a:lvl9pPr marL="3657234" indent="0" algn="ctr">
              <a:buNone/>
              <a:defRPr sz="1600"/>
            </a:lvl9pPr>
          </a:lstStyle>
          <a:p>
            <a:r>
              <a:rPr lang="en-US" dirty="0"/>
              <a:t>Click to add contact details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2FCDF17-8FE4-41F7-8062-DEDC1369104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5446" y="2752377"/>
            <a:ext cx="11341107" cy="721352"/>
          </a:xfrm>
          <a:noFill/>
        </p:spPr>
        <p:txBody>
          <a:bodyPr/>
          <a:lstStyle>
            <a:lvl1pPr algn="ctr">
              <a:lnSpc>
                <a:spcPts val="5588"/>
              </a:lnSpc>
              <a:defRPr sz="5063" spc="-9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sign off message</a:t>
            </a:r>
            <a:endParaRPr lang="en-GB" dirty="0"/>
          </a:p>
        </p:txBody>
      </p:sp>
      <p:pic>
        <p:nvPicPr>
          <p:cNvPr id="5" name="Picture 4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197AAEF5-CD13-AE4F-81E2-9D2C072930A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7792" y="382243"/>
            <a:ext cx="2576415" cy="851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343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hank You Pale Green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25446" y="4873604"/>
            <a:ext cx="11341107" cy="423193"/>
          </a:xfrm>
          <a:noFill/>
        </p:spPr>
        <p:txBody>
          <a:bodyPr>
            <a:spAutoFit/>
          </a:bodyPr>
          <a:lstStyle>
            <a:lvl1pPr marL="0" indent="0" algn="ctr">
              <a:lnSpc>
                <a:spcPts val="3300"/>
              </a:lnSpc>
              <a:spcAft>
                <a:spcPts val="0"/>
              </a:spcAft>
              <a:buNone/>
              <a:defRPr sz="2775" spc="-53" baseline="0">
                <a:solidFill>
                  <a:schemeClr val="bg1"/>
                </a:solidFill>
              </a:defRPr>
            </a:lvl1pPr>
            <a:lvl2pPr marL="457154" indent="0" algn="ctr">
              <a:buNone/>
              <a:defRPr sz="2000"/>
            </a:lvl2pPr>
            <a:lvl3pPr marL="914309" indent="0" algn="ctr">
              <a:buNone/>
              <a:defRPr sz="1800"/>
            </a:lvl3pPr>
            <a:lvl4pPr marL="1371463" indent="0" algn="ctr">
              <a:buNone/>
              <a:defRPr sz="1600"/>
            </a:lvl4pPr>
            <a:lvl5pPr marL="1828617" indent="0" algn="ctr">
              <a:buNone/>
              <a:defRPr sz="1600"/>
            </a:lvl5pPr>
            <a:lvl6pPr marL="2285771" indent="0" algn="ctr">
              <a:buNone/>
              <a:defRPr sz="1600"/>
            </a:lvl6pPr>
            <a:lvl7pPr marL="2742926" indent="0" algn="ctr">
              <a:buNone/>
              <a:defRPr sz="1600"/>
            </a:lvl7pPr>
            <a:lvl8pPr marL="3200080" indent="0" algn="ctr">
              <a:buNone/>
              <a:defRPr sz="1600"/>
            </a:lvl8pPr>
            <a:lvl9pPr marL="3657234" indent="0" algn="ctr">
              <a:buNone/>
              <a:defRPr sz="1600"/>
            </a:lvl9pPr>
          </a:lstStyle>
          <a:p>
            <a:r>
              <a:rPr lang="en-US" dirty="0"/>
              <a:t>Click to add contact details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2FCDF17-8FE4-41F7-8062-DEDC1369104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5446" y="2752377"/>
            <a:ext cx="11341107" cy="721352"/>
          </a:xfrm>
          <a:noFill/>
        </p:spPr>
        <p:txBody>
          <a:bodyPr/>
          <a:lstStyle>
            <a:lvl1pPr algn="ctr">
              <a:lnSpc>
                <a:spcPts val="5588"/>
              </a:lnSpc>
              <a:defRPr sz="5063" spc="-9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sign off message</a:t>
            </a:r>
            <a:endParaRPr lang="en-GB" dirty="0"/>
          </a:p>
        </p:txBody>
      </p:sp>
      <p:pic>
        <p:nvPicPr>
          <p:cNvPr id="5" name="Picture 4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197AAEF5-CD13-AE4F-81E2-9D2C072930A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7792" y="382243"/>
            <a:ext cx="2576415" cy="851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496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le and Text">
    <p:bg>
      <p:bgPr>
        <a:solidFill>
          <a:srgbClr val="FAFA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lick to add title"/>
          <p:cNvSpPr txBox="1">
            <a:spLocks noGrp="1"/>
          </p:cNvSpPr>
          <p:nvPr>
            <p:ph type="title" hasCustomPrompt="1"/>
          </p:nvPr>
        </p:nvSpPr>
        <p:spPr>
          <a:xfrm>
            <a:off x="425737" y="489210"/>
            <a:ext cx="3404660" cy="974626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3750"/>
              </a:lnSpc>
              <a:defRPr sz="3300" spc="-68">
                <a:solidFill>
                  <a:srgbClr val="006171"/>
                </a:solidFill>
              </a:defRPr>
            </a:lvl1pPr>
          </a:lstStyle>
          <a:p>
            <a:r>
              <a:t>Click to add title</a:t>
            </a:r>
          </a:p>
        </p:txBody>
      </p:sp>
      <p:sp>
        <p:nvSpPr>
          <p:cNvPr id="8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12860" y="365533"/>
            <a:ext cx="237358" cy="46166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50CF510-DC1B-460E-B519-F2FD0D9C3A02}" type="slidenum">
              <a:rPr lang="en-GB" smtClean="0"/>
              <a:t>‹#›</a:t>
            </a:fld>
            <a:endParaRPr lang="en-GB"/>
          </a:p>
        </p:txBody>
      </p:sp>
      <p:sp>
        <p:nvSpPr>
          <p:cNvPr id="86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252409" y="526254"/>
            <a:ext cx="6201346" cy="529230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ts val="2700"/>
              </a:lnSpc>
              <a:defRPr sz="1950" b="0"/>
            </a:lvl1pPr>
            <a:lvl2pPr>
              <a:lnSpc>
                <a:spcPts val="2700"/>
              </a:lnSpc>
              <a:defRPr sz="1950" b="0"/>
            </a:lvl2pPr>
            <a:lvl3pPr>
              <a:lnSpc>
                <a:spcPts val="2700"/>
              </a:lnSpc>
              <a:defRPr sz="1950" b="0"/>
            </a:lvl3pPr>
            <a:lvl4pPr>
              <a:lnSpc>
                <a:spcPts val="2700"/>
              </a:lnSpc>
              <a:defRPr sz="1950" b="0"/>
            </a:lvl4pPr>
            <a:lvl5pPr>
              <a:lnSpc>
                <a:spcPts val="2700"/>
              </a:lnSpc>
              <a:defRPr sz="1950" b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165573098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le, Text and Picture">
    <p:bg>
      <p:bgPr>
        <a:solidFill>
          <a:srgbClr val="FAFA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icture Placeholder 3"/>
          <p:cNvSpPr>
            <a:spLocks noGrp="1"/>
          </p:cNvSpPr>
          <p:nvPr>
            <p:ph type="pic" idx="21"/>
          </p:nvPr>
        </p:nvSpPr>
        <p:spPr>
          <a:xfrm>
            <a:off x="6731100" y="0"/>
            <a:ext cx="5469242" cy="6858000"/>
          </a:xfrm>
          <a:prstGeom prst="rect">
            <a:avLst/>
          </a:prstGeom>
        </p:spPr>
        <p:txBody>
          <a:bodyPr lIns="91439" tIns="45719" rIns="91439" bIns="45719"/>
          <a:lstStyle/>
          <a:p>
            <a:r>
              <a:rPr lang="en-US"/>
              <a:t>Click icon to add picture</a:t>
            </a:r>
            <a:endParaRPr/>
          </a:p>
        </p:txBody>
      </p:sp>
      <p:sp>
        <p:nvSpPr>
          <p:cNvPr id="115" name="Click to add title"/>
          <p:cNvSpPr txBox="1">
            <a:spLocks noGrp="1"/>
          </p:cNvSpPr>
          <p:nvPr>
            <p:ph type="title" hasCustomPrompt="1"/>
          </p:nvPr>
        </p:nvSpPr>
        <p:spPr>
          <a:xfrm>
            <a:off x="425737" y="494965"/>
            <a:ext cx="5431245" cy="487313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3750"/>
              </a:lnSpc>
              <a:defRPr sz="3300" spc="-68">
                <a:solidFill>
                  <a:srgbClr val="006171"/>
                </a:solidFill>
              </a:defRPr>
            </a:lvl1pPr>
          </a:lstStyle>
          <a:p>
            <a:r>
              <a:t>Click to add title</a:t>
            </a:r>
          </a:p>
        </p:txBody>
      </p:sp>
      <p:sp>
        <p:nvSpPr>
          <p:cNvPr id="116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25737" y="2111346"/>
            <a:ext cx="4728695" cy="393122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950"/>
            </a:lvl1pPr>
            <a:lvl2pPr>
              <a:defRPr sz="1950"/>
            </a:lvl2pPr>
            <a:lvl3pPr>
              <a:defRPr sz="1950"/>
            </a:lvl3pPr>
            <a:lvl4pPr>
              <a:defRPr sz="1950"/>
            </a:lvl4pPr>
            <a:lvl5pPr>
              <a:defRPr sz="19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118" name="Footer Placeholder 3"/>
          <p:cNvSpPr txBox="1"/>
          <p:nvPr/>
        </p:nvSpPr>
        <p:spPr>
          <a:xfrm>
            <a:off x="10553883" y="149002"/>
            <a:ext cx="1506026" cy="3411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r">
              <a:spcBef>
                <a:spcPts val="450"/>
              </a:spcBef>
              <a:defRPr sz="1200">
                <a:solidFill>
                  <a:srgbClr val="FFFFFF"/>
                </a:solidFill>
              </a:defRPr>
            </a:pPr>
            <a:r>
              <a:rPr sz="900"/>
              <a:t>Caption</a:t>
            </a:r>
            <a:endParaRPr sz="900">
              <a:solidFill>
                <a:schemeClr val="accent1"/>
              </a:solidFill>
            </a:endParaRPr>
          </a:p>
          <a:p>
            <a:pPr algn="r">
              <a:spcBef>
                <a:spcPts val="450"/>
              </a:spcBef>
              <a:defRPr sz="1200">
                <a:solidFill>
                  <a:srgbClr val="FFFFFF"/>
                </a:solidFill>
              </a:defRPr>
            </a:pPr>
            <a:r>
              <a:rPr sz="900"/>
              <a:t>Credit: XXXX</a:t>
            </a:r>
          </a:p>
        </p:txBody>
      </p:sp>
      <p:sp>
        <p:nvSpPr>
          <p:cNvPr id="1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A50CF510-DC1B-460E-B519-F2FD0D9C3A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0305723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22EE3A-31F4-6B04-CC14-EA1B5A227B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3ABDC1-A577-31B8-D80F-E7F0CEBBCB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CA8A21-79D7-8B61-08AA-BC194A84CC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575D8-7880-491B-99FF-2A5D1E4CAE5F}" type="datetime1">
              <a:rPr lang="en-GB" smtClean="0"/>
              <a:t>20/11/2025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4C4CE8-592A-55CD-C076-880BA9146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234DB1-E460-65EB-9BB1-1F4070E9E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CF510-DC1B-460E-B519-F2FD0D9C3A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1201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8240179-F873-E74E-A34D-146318288160}"/>
              </a:ext>
            </a:extLst>
          </p:cNvPr>
          <p:cNvSpPr/>
          <p:nvPr/>
        </p:nvSpPr>
        <p:spPr>
          <a:xfrm rot="10800000">
            <a:off x="0" y="0"/>
            <a:ext cx="12192000" cy="205740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88000">
                <a:schemeClr val="tx1">
                  <a:alpha val="23961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A57D26D-5DDC-5D49-A60F-E7C06EB0CC25}"/>
              </a:ext>
            </a:extLst>
          </p:cNvPr>
          <p:cNvSpPr/>
          <p:nvPr/>
        </p:nvSpPr>
        <p:spPr>
          <a:xfrm rot="5400000">
            <a:off x="5146870" y="1948734"/>
            <a:ext cx="1898258" cy="71557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itle 6">
            <a:extLst>
              <a:ext uri="{FF2B5EF4-FFF2-40B4-BE49-F238E27FC236}">
                <a16:creationId xmlns:a16="http://schemas.microsoft.com/office/drawing/2014/main" id="{C9438EB3-993B-194B-8B4C-DCA9AA7A5F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18104" y="4689319"/>
            <a:ext cx="7155789" cy="1277561"/>
          </a:xfrm>
          <a:noFill/>
        </p:spPr>
        <p:txBody>
          <a:bodyPr anchor="ctr"/>
          <a:lstStyle>
            <a:lvl1pPr algn="ctr">
              <a:lnSpc>
                <a:spcPct val="100000"/>
              </a:lnSpc>
              <a:defRPr sz="4050" spc="-9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add title</a:t>
            </a:r>
            <a:endParaRPr lang="en-GB" dirty="0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FC67E7A6-EBEC-DC42-9414-827C45DDEA2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518103" y="5956405"/>
            <a:ext cx="7155789" cy="369909"/>
          </a:xfrm>
          <a:noFill/>
        </p:spPr>
        <p:txBody>
          <a:bodyPr wrap="square" anchor="b" anchorCtr="0">
            <a:spAutoFit/>
          </a:bodyPr>
          <a:lstStyle>
            <a:lvl1pPr algn="ctr">
              <a:lnSpc>
                <a:spcPts val="3300"/>
              </a:lnSpc>
              <a:spcAft>
                <a:spcPts val="0"/>
              </a:spcAft>
              <a:defRPr sz="1800" b="0" spc="-53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7" name="Picture 16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A42E0CA7-D97F-1D47-B84F-E7E2E29AB4C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7792" y="382243"/>
            <a:ext cx="2576415" cy="851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680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8753BB3-A38C-474F-BBE1-F6FAFA50FEE3}"/>
              </a:ext>
            </a:extLst>
          </p:cNvPr>
          <p:cNvSpPr/>
          <p:nvPr/>
        </p:nvSpPr>
        <p:spPr>
          <a:xfrm rot="5400000">
            <a:off x="5064831" y="-655723"/>
            <a:ext cx="2062337" cy="777430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itle 6">
            <a:extLst>
              <a:ext uri="{FF2B5EF4-FFF2-40B4-BE49-F238E27FC236}">
                <a16:creationId xmlns:a16="http://schemas.microsoft.com/office/drawing/2014/main" id="{4AE00D0D-D644-8B4B-8F9A-0C1F65302E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5446" y="2596642"/>
            <a:ext cx="11341107" cy="1269578"/>
          </a:xfrm>
          <a:noFill/>
        </p:spPr>
        <p:txBody>
          <a:bodyPr anchor="ctr"/>
          <a:lstStyle>
            <a:lvl1pPr algn="ctr">
              <a:lnSpc>
                <a:spcPts val="4950"/>
              </a:lnSpc>
              <a:defRPr sz="4125" spc="-9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section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2084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_Green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5446" y="5776843"/>
            <a:ext cx="11341107" cy="269305"/>
          </a:xfrm>
          <a:noFill/>
        </p:spPr>
        <p:txBody>
          <a:bodyPr>
            <a:spAutoFit/>
          </a:bodyPr>
          <a:lstStyle>
            <a:lvl1pPr marL="0" indent="0" algn="ctr">
              <a:lnSpc>
                <a:spcPts val="2100"/>
              </a:lnSpc>
              <a:spcAft>
                <a:spcPts val="0"/>
              </a:spcAft>
              <a:buNone/>
              <a:defRPr sz="1800" spc="0" baseline="0">
                <a:solidFill>
                  <a:schemeClr val="bg1"/>
                </a:solidFill>
              </a:defRPr>
            </a:lvl1pPr>
            <a:lvl2pPr marL="457154" indent="0" algn="ctr">
              <a:buNone/>
              <a:defRPr sz="2000"/>
            </a:lvl2pPr>
            <a:lvl3pPr marL="914309" indent="0" algn="ctr">
              <a:buNone/>
              <a:defRPr sz="1800"/>
            </a:lvl3pPr>
            <a:lvl4pPr marL="1371463" indent="0" algn="ctr">
              <a:buNone/>
              <a:defRPr sz="1600"/>
            </a:lvl4pPr>
            <a:lvl5pPr marL="1828617" indent="0" algn="ctr">
              <a:buNone/>
              <a:defRPr sz="1600"/>
            </a:lvl5pPr>
            <a:lvl6pPr marL="2285771" indent="0" algn="ctr">
              <a:buNone/>
              <a:defRPr sz="1600"/>
            </a:lvl6pPr>
            <a:lvl7pPr marL="2742926" indent="0" algn="ctr">
              <a:buNone/>
              <a:defRPr sz="1600"/>
            </a:lvl7pPr>
            <a:lvl8pPr marL="3200080" indent="0" algn="ctr">
              <a:buNone/>
              <a:defRPr sz="1600"/>
            </a:lvl8pPr>
            <a:lvl9pPr marL="3657234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D2E959C-8000-F14E-8C68-7B281DD9E95F}"/>
              </a:ext>
            </a:extLst>
          </p:cNvPr>
          <p:cNvSpPr/>
          <p:nvPr/>
        </p:nvSpPr>
        <p:spPr>
          <a:xfrm rot="5400000">
            <a:off x="5064831" y="-655723"/>
            <a:ext cx="2062337" cy="777430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2FCDF17-8FE4-41F7-8062-DEDC1369104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5446" y="2596642"/>
            <a:ext cx="11341107" cy="1269578"/>
          </a:xfrm>
          <a:noFill/>
        </p:spPr>
        <p:txBody>
          <a:bodyPr anchor="ctr"/>
          <a:lstStyle>
            <a:lvl1pPr algn="ctr">
              <a:lnSpc>
                <a:spcPts val="4950"/>
              </a:lnSpc>
              <a:defRPr sz="4125" spc="-9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section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6355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_Orang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5446" y="5776843"/>
            <a:ext cx="11341107" cy="269305"/>
          </a:xfrm>
          <a:noFill/>
        </p:spPr>
        <p:txBody>
          <a:bodyPr>
            <a:spAutoFit/>
          </a:bodyPr>
          <a:lstStyle>
            <a:lvl1pPr marL="0" indent="0" algn="ctr">
              <a:lnSpc>
                <a:spcPts val="2100"/>
              </a:lnSpc>
              <a:spcAft>
                <a:spcPts val="0"/>
              </a:spcAft>
              <a:buNone/>
              <a:defRPr sz="1800" spc="0" baseline="0">
                <a:solidFill>
                  <a:schemeClr val="bg1"/>
                </a:solidFill>
              </a:defRPr>
            </a:lvl1pPr>
            <a:lvl2pPr marL="457154" indent="0" algn="ctr">
              <a:buNone/>
              <a:defRPr sz="2000"/>
            </a:lvl2pPr>
            <a:lvl3pPr marL="914309" indent="0" algn="ctr">
              <a:buNone/>
              <a:defRPr sz="1800"/>
            </a:lvl3pPr>
            <a:lvl4pPr marL="1371463" indent="0" algn="ctr">
              <a:buNone/>
              <a:defRPr sz="1600"/>
            </a:lvl4pPr>
            <a:lvl5pPr marL="1828617" indent="0" algn="ctr">
              <a:buNone/>
              <a:defRPr sz="1600"/>
            </a:lvl5pPr>
            <a:lvl6pPr marL="2285771" indent="0" algn="ctr">
              <a:buNone/>
              <a:defRPr sz="1600"/>
            </a:lvl6pPr>
            <a:lvl7pPr marL="2742926" indent="0" algn="ctr">
              <a:buNone/>
              <a:defRPr sz="1600"/>
            </a:lvl7pPr>
            <a:lvl8pPr marL="3200080" indent="0" algn="ctr">
              <a:buNone/>
              <a:defRPr sz="1600"/>
            </a:lvl8pPr>
            <a:lvl9pPr marL="3657234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EBA0F65-5DE2-2A4F-AF4C-CE681080A1E6}"/>
              </a:ext>
            </a:extLst>
          </p:cNvPr>
          <p:cNvSpPr/>
          <p:nvPr/>
        </p:nvSpPr>
        <p:spPr>
          <a:xfrm rot="5400000">
            <a:off x="5064831" y="-655723"/>
            <a:ext cx="2062337" cy="777430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itle 6">
            <a:extLst>
              <a:ext uri="{FF2B5EF4-FFF2-40B4-BE49-F238E27FC236}">
                <a16:creationId xmlns:a16="http://schemas.microsoft.com/office/drawing/2014/main" id="{A571D9DE-CBB6-B145-8F61-DC21D705DCF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5446" y="2596642"/>
            <a:ext cx="11341107" cy="1269578"/>
          </a:xfrm>
          <a:noFill/>
        </p:spPr>
        <p:txBody>
          <a:bodyPr anchor="ctr"/>
          <a:lstStyle>
            <a:lvl1pPr algn="ctr">
              <a:lnSpc>
                <a:spcPts val="4950"/>
              </a:lnSpc>
              <a:defRPr sz="4125" spc="-9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section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1225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FAFA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37A820F-9BB3-D744-81E7-1CA2F4D5FAAF}"/>
              </a:ext>
            </a:extLst>
          </p:cNvPr>
          <p:cNvSpPr/>
          <p:nvPr/>
        </p:nvSpPr>
        <p:spPr>
          <a:xfrm rot="10800000">
            <a:off x="11439325" y="0"/>
            <a:ext cx="548505" cy="8974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46" y="480948"/>
            <a:ext cx="11341107" cy="48731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950" b="0"/>
            </a:lvl1pPr>
            <a:lvl2pPr>
              <a:defRPr sz="1950" b="0"/>
            </a:lvl2pPr>
            <a:lvl3pPr>
              <a:defRPr sz="1950"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D0F35-BB71-4FB9-ADA5-2BEAC8BADCBC}" type="datetime1">
              <a:rPr lang="en-GB" smtClean="0"/>
              <a:t>20/11/2025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50CF510-DC1B-460E-B519-F2FD0D9C3A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1963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Text">
    <p:bg>
      <p:bgPr>
        <a:solidFill>
          <a:srgbClr val="FAFA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0052F85-8755-EE42-9AC4-AA63E829565C}"/>
              </a:ext>
            </a:extLst>
          </p:cNvPr>
          <p:cNvSpPr/>
          <p:nvPr/>
        </p:nvSpPr>
        <p:spPr>
          <a:xfrm rot="10800000">
            <a:off x="11439325" y="0"/>
            <a:ext cx="548505" cy="8974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5446" y="489210"/>
            <a:ext cx="3402332" cy="974626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5A2A5-D0DD-4E24-B028-8ADF3A7E9001}" type="datetime1">
              <a:rPr lang="en-GB" smtClean="0"/>
              <a:t>20/11/2025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50CF510-DC1B-460E-B519-F2FD0D9C3A02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62537E7-2B3A-884C-9DE8-032EEDDB191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249502" y="526253"/>
            <a:ext cx="6197105" cy="5292303"/>
          </a:xfrm>
        </p:spPr>
        <p:txBody>
          <a:bodyPr/>
          <a:lstStyle>
            <a:lvl1pPr>
              <a:lnSpc>
                <a:spcPts val="2700"/>
              </a:lnSpc>
              <a:defRPr sz="1950" b="0">
                <a:solidFill>
                  <a:schemeClr val="tx1"/>
                </a:solidFill>
              </a:defRPr>
            </a:lvl1pPr>
            <a:lvl2pPr>
              <a:lnSpc>
                <a:spcPts val="2700"/>
              </a:lnSpc>
              <a:defRPr sz="1950" b="0">
                <a:solidFill>
                  <a:schemeClr val="tx1"/>
                </a:solidFill>
              </a:defRPr>
            </a:lvl2pPr>
            <a:lvl3pPr>
              <a:lnSpc>
                <a:spcPts val="2700"/>
              </a:lnSpc>
              <a:defRPr sz="1950" b="0">
                <a:solidFill>
                  <a:schemeClr val="tx1"/>
                </a:solidFill>
              </a:defRPr>
            </a:lvl3pPr>
            <a:lvl4pPr>
              <a:defRPr b="0">
                <a:solidFill>
                  <a:schemeClr val="tx1"/>
                </a:solidFill>
              </a:defRPr>
            </a:lvl4pPr>
            <a:lvl5pPr>
              <a:defRPr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2743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Text_Blu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1EC6149-6440-4646-AC6A-D67C78279032}"/>
              </a:ext>
            </a:extLst>
          </p:cNvPr>
          <p:cNvSpPr/>
          <p:nvPr/>
        </p:nvSpPr>
        <p:spPr>
          <a:xfrm rot="10800000">
            <a:off x="11439325" y="0"/>
            <a:ext cx="548505" cy="8974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5446" y="489210"/>
            <a:ext cx="3402332" cy="97462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5959D25-3CF3-4737-96AD-7E34858BD838}" type="datetime1">
              <a:rPr lang="en-GB" smtClean="0"/>
              <a:t>20/11/2025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50CF510-DC1B-460E-B519-F2FD0D9C3A02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7E8D806A-BF7C-694B-94A0-278AF4C04B7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249502" y="489211"/>
            <a:ext cx="6197105" cy="5446585"/>
          </a:xfrm>
        </p:spPr>
        <p:txBody>
          <a:bodyPr/>
          <a:lstStyle>
            <a:lvl1pPr>
              <a:lnSpc>
                <a:spcPts val="2700"/>
              </a:lnSpc>
              <a:defRPr sz="1950" b="0">
                <a:solidFill>
                  <a:schemeClr val="bg1"/>
                </a:solidFill>
              </a:defRPr>
            </a:lvl1pPr>
            <a:lvl2pPr>
              <a:lnSpc>
                <a:spcPts val="2700"/>
              </a:lnSpc>
              <a:defRPr sz="1950" b="0">
                <a:solidFill>
                  <a:schemeClr val="bg1"/>
                </a:solidFill>
              </a:defRPr>
            </a:lvl2pPr>
            <a:lvl3pPr>
              <a:lnSpc>
                <a:spcPts val="2700"/>
              </a:lnSpc>
              <a:defRPr sz="1950"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14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AFA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5446" y="660879"/>
            <a:ext cx="11341107" cy="487313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5446" y="1756569"/>
            <a:ext cx="11341107" cy="428600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876368" y="6346030"/>
            <a:ext cx="1890185" cy="207749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350">
                <a:solidFill>
                  <a:schemeClr val="tx2"/>
                </a:solidFill>
              </a:defRPr>
            </a:lvl1pPr>
          </a:lstStyle>
          <a:p>
            <a:fld id="{D96882B0-A370-4067-9980-F7FC95B8AA49}" type="datetime1">
              <a:rPr lang="en-GB" smtClean="0"/>
              <a:t>20/11/2025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6857" y="6346030"/>
            <a:ext cx="9529512" cy="207749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135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1501" y="480948"/>
            <a:ext cx="324032" cy="2308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ctr">
              <a:defRPr sz="1500">
                <a:solidFill>
                  <a:schemeClr val="tx2"/>
                </a:solidFill>
                <a:latin typeface="+mj-lt"/>
              </a:defRPr>
            </a:lvl1pPr>
          </a:lstStyle>
          <a:p>
            <a:fld id="{A50CF510-DC1B-460E-B519-F2FD0D9C3A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288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309" rtl="0" eaLnBrk="1" latinLnBrk="0" hangingPunct="1">
        <a:lnSpc>
          <a:spcPts val="3750"/>
        </a:lnSpc>
        <a:spcBef>
          <a:spcPct val="0"/>
        </a:spcBef>
        <a:buNone/>
        <a:defRPr sz="3300" kern="1200" spc="-68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309" rtl="0" eaLnBrk="1" latinLnBrk="0" hangingPunct="1">
        <a:lnSpc>
          <a:spcPts val="2550"/>
        </a:lnSpc>
        <a:spcBef>
          <a:spcPts val="0"/>
        </a:spcBef>
        <a:spcAft>
          <a:spcPts val="450"/>
        </a:spcAft>
        <a:buFont typeface="Arial" panose="020B0604020202020204" pitchFamily="34" charset="0"/>
        <a:buNone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309" rtl="0" eaLnBrk="1" latinLnBrk="0" hangingPunct="1">
        <a:lnSpc>
          <a:spcPts val="2550"/>
        </a:lnSpc>
        <a:spcBef>
          <a:spcPts val="0"/>
        </a:spcBef>
        <a:spcAft>
          <a:spcPts val="1125"/>
        </a:spcAft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75500" indent="-175500" algn="l" defTabSz="914309" rtl="0" eaLnBrk="1" latinLnBrk="0" hangingPunct="1">
        <a:lnSpc>
          <a:spcPts val="2550"/>
        </a:lnSpc>
        <a:spcBef>
          <a:spcPts val="0"/>
        </a:spcBef>
        <a:spcAft>
          <a:spcPts val="45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309" rtl="0" eaLnBrk="1" latinLnBrk="0" hangingPunct="1">
        <a:lnSpc>
          <a:spcPts val="1800"/>
        </a:lnSpc>
        <a:spcBef>
          <a:spcPts val="0"/>
        </a:spcBef>
        <a:spcAft>
          <a:spcPts val="750"/>
        </a:spcAft>
        <a:buFont typeface="Arial" panose="020B0604020202020204" pitchFamily="34" charset="0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309" rtl="0" eaLnBrk="1" latinLnBrk="0" hangingPunct="1">
        <a:lnSpc>
          <a:spcPts val="1080"/>
        </a:lnSpc>
        <a:spcBef>
          <a:spcPts val="0"/>
        </a:spcBef>
        <a:spcAft>
          <a:spcPts val="450"/>
        </a:spcAft>
        <a:buFont typeface="Arial" panose="020B0604020202020204" pitchFamily="34" charset="0"/>
        <a:buNone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8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8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8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2" indent="-228578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ayback.archive-it.org/16107/20210314030936/http:/blog.wellcomelibrary.org/2009/09/wellcome-library-to-use-jpeg2000-image-format/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eb.archive.org/web/20150530112323/http:/wiki.opf-labs.org/display/JP2/Home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hyperlink" Target="https://wellcomecollection.org/works/re2aprgu/images?id=cfpr59zq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5" Type="http://schemas.openxmlformats.org/officeDocument/2006/relationships/hyperlink" Target="https://wellcomecollection.org/works/uxbw483z/items?canvas=4" TargetMode="Externa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cantaloupe-project.github.io/" TargetMode="External"/><Relationship Id="rId3" Type="http://schemas.openxmlformats.org/officeDocument/2006/relationships/image" Target="../media/image13.png"/><Relationship Id="rId7" Type="http://schemas.openxmlformats.org/officeDocument/2006/relationships/hyperlink" Target="https://kakadusoftware.com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jpylyzer.openpreservation.org/" TargetMode="External"/><Relationship Id="rId11" Type="http://schemas.openxmlformats.org/officeDocument/2006/relationships/hyperlink" Target="https://wellcomecollection.org/works/xd7ak7f2/images?id=gje6cqgb" TargetMode="External"/><Relationship Id="rId5" Type="http://schemas.openxmlformats.org/officeDocument/2006/relationships/hyperlink" Target="https://www.intranda.com/en/digiverso/goobi/goobi-overview/" TargetMode="External"/><Relationship Id="rId10" Type="http://schemas.openxmlformats.org/officeDocument/2006/relationships/hyperlink" Target="https://aws.amazon.com/mediaconvert/?did=ap_card&amp;trk=ap_card" TargetMode="External"/><Relationship Id="rId4" Type="http://schemas.openxmlformats.org/officeDocument/2006/relationships/hyperlink" Target="https://github.com/GrokImageCompression/grok" TargetMode="External"/><Relationship Id="rId9" Type="http://schemas.openxmlformats.org/officeDocument/2006/relationships/hyperlink" Target="https://github.com/dlcs/appetiser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8A54D2-922B-E9D6-8F1D-E6DD7F9E1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8104" y="4689319"/>
            <a:ext cx="7155789" cy="1277561"/>
          </a:xfrm>
        </p:spPr>
        <p:txBody>
          <a:bodyPr anchor="ctr">
            <a:noAutofit/>
          </a:bodyPr>
          <a:lstStyle/>
          <a:p>
            <a:r>
              <a:rPr lang="en-GB" sz="2800" dirty="0"/>
              <a:t>Going Lossy: 16 years of JP2 at Wellcome Collection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B970747-77E6-3E40-D613-DEC7DE160AF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518103" y="5845997"/>
            <a:ext cx="7155789" cy="572786"/>
          </a:xfrm>
        </p:spPr>
        <p:txBody>
          <a:bodyPr wrap="square" anchor="b">
            <a:normAutofit fontScale="85000" lnSpcReduction="10000"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GB" dirty="0"/>
              <a:t>C. Henshaw, Head, Digital Production 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GB" dirty="0"/>
              <a:t>25</a:t>
            </a:r>
            <a:r>
              <a:rPr lang="en-GB" baseline="30000" dirty="0"/>
              <a:t>th</a:t>
            </a:r>
            <a:r>
              <a:rPr lang="en-GB" dirty="0"/>
              <a:t> Anniversary of JPEG 2000, DPC event, 19/11/2025</a:t>
            </a:r>
          </a:p>
        </p:txBody>
      </p:sp>
    </p:spTree>
    <p:extLst>
      <p:ext uri="{BB962C8B-B14F-4D97-AF65-F5344CB8AC3E}">
        <p14:creationId xmlns:p14="http://schemas.microsoft.com/office/powerpoint/2010/main" val="1002966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18BA3963-1A70-F0F3-2802-13ABCE8909D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C.Henshaw@wellcome.org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6838590-4BCB-E223-64D5-73F6752C43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592053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93244-DE00-4B3C-CD9B-7668298ACB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445" y="489210"/>
            <a:ext cx="6697249" cy="487313"/>
          </a:xfrm>
        </p:spPr>
        <p:txBody>
          <a:bodyPr/>
          <a:lstStyle/>
          <a:p>
            <a:r>
              <a:rPr lang="en-GB" dirty="0"/>
              <a:t>2009 – JP2 newbies	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D474C4-97E2-9860-96D9-1FFDD0D942E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25446" y="1665171"/>
            <a:ext cx="11378792" cy="4299501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3600" dirty="0"/>
              <a:t>A new, long-term digitisation strategy meant we needed a new storage solution: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3600" dirty="0"/>
              <a:t>Scaling up to millions of images per year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3600" dirty="0"/>
              <a:t>Rising costs of on-premises storage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3600" dirty="0"/>
              <a:t>Complexities of digital asset management and preservation</a:t>
            </a:r>
          </a:p>
          <a:p>
            <a:pPr>
              <a:lnSpc>
                <a:spcPct val="100000"/>
              </a:lnSpc>
            </a:pPr>
            <a:endParaRPr lang="en-GB" sz="3600" dirty="0"/>
          </a:p>
          <a:p>
            <a:pPr>
              <a:lnSpc>
                <a:spcPct val="100000"/>
              </a:lnSpc>
            </a:pPr>
            <a:endParaRPr lang="en-GB" sz="3600" dirty="0"/>
          </a:p>
          <a:p>
            <a:endParaRPr lang="en-GB" sz="3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BDF99E-7652-253C-26F8-607E8A824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CF510-DC1B-460E-B519-F2FD0D9C3A0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7370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EDE5703-AD31-47C4-0EC0-918936A4D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CF510-DC1B-460E-B519-F2FD0D9C3A02}" type="slidenum">
              <a:rPr lang="en-GB" smtClean="0"/>
              <a:t>3</a:t>
            </a:fld>
            <a:endParaRPr lang="en-GB"/>
          </a:p>
        </p:txBody>
      </p:sp>
      <p:pic>
        <p:nvPicPr>
          <p:cNvPr id="4" name="Picture 3" descr="A book cover of a book&#10;&#10;AI-generated content may be incorrect.">
            <a:extLst>
              <a:ext uri="{FF2B5EF4-FFF2-40B4-BE49-F238E27FC236}">
                <a16:creationId xmlns:a16="http://schemas.microsoft.com/office/drawing/2014/main" id="{1241ACD4-0458-3AEF-5A65-AEC2CB66092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5407" y="-7802"/>
            <a:ext cx="5035464" cy="6865802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772698C7-5EAB-E8FD-D688-52A06222E246}"/>
              </a:ext>
            </a:extLst>
          </p:cNvPr>
          <p:cNvGrpSpPr/>
          <p:nvPr/>
        </p:nvGrpSpPr>
        <p:grpSpPr>
          <a:xfrm>
            <a:off x="782741" y="2714721"/>
            <a:ext cx="10632303" cy="667471"/>
            <a:chOff x="782741" y="2714721"/>
            <a:chExt cx="10632303" cy="667471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C32E1133-CC3D-2C37-34B2-5401045A7984}"/>
                </a:ext>
              </a:extLst>
            </p:cNvPr>
            <p:cNvSpPr txBox="1"/>
            <p:nvPr/>
          </p:nvSpPr>
          <p:spPr>
            <a:xfrm rot="21218805">
              <a:off x="782741" y="2714721"/>
              <a:ext cx="2000548" cy="38850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>
                <a:lnSpc>
                  <a:spcPts val="2400"/>
                </a:lnSpc>
              </a:pPr>
              <a:r>
                <a:rPr lang="en-GB" sz="5400" dirty="0">
                  <a:solidFill>
                    <a:schemeClr val="accent5">
                      <a:lumMod val="60000"/>
                      <a:lumOff val="40000"/>
                    </a:schemeClr>
                  </a:solidFill>
                </a:rPr>
                <a:t>Expert</a:t>
              </a:r>
              <a:endParaRPr lang="en-GB" sz="2000" dirty="0">
                <a:solidFill>
                  <a:schemeClr val="accent5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522196B-4E04-21BD-8CCE-B774A8449DC6}"/>
                </a:ext>
              </a:extLst>
            </p:cNvPr>
            <p:cNvSpPr txBox="1"/>
            <p:nvPr/>
          </p:nvSpPr>
          <p:spPr>
            <a:xfrm rot="902034">
              <a:off x="9029776" y="2993688"/>
              <a:ext cx="2385268" cy="38850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>
                <a:lnSpc>
                  <a:spcPts val="2400"/>
                </a:lnSpc>
              </a:pPr>
              <a:r>
                <a:rPr lang="en-GB" sz="5400" dirty="0">
                  <a:solidFill>
                    <a:schemeClr val="accent5">
                      <a:lumMod val="60000"/>
                      <a:lumOff val="40000"/>
                    </a:schemeClr>
                  </a:solidFill>
                </a:rPr>
                <a:t>Opinion</a:t>
              </a:r>
              <a:endParaRPr lang="en-GB" sz="2000" dirty="0">
                <a:solidFill>
                  <a:schemeClr val="accent5">
                    <a:lumMod val="60000"/>
                    <a:lumOff val="4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75207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1F34CA-120F-1539-20EC-C2DEEB26A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CF510-DC1B-460E-B519-F2FD0D9C3A02}" type="slidenum">
              <a:rPr lang="en-GB" smtClean="0"/>
              <a:t>4</a:t>
            </a:fld>
            <a:endParaRPr lang="en-GB"/>
          </a:p>
        </p:txBody>
      </p:sp>
      <p:pic>
        <p:nvPicPr>
          <p:cNvPr id="4" name="Picture 3" descr="A hand holding a square of colored squares&#10;&#10;AI-generated content may be incorrect.">
            <a:extLst>
              <a:ext uri="{FF2B5EF4-FFF2-40B4-BE49-F238E27FC236}">
                <a16:creationId xmlns:a16="http://schemas.microsoft.com/office/drawing/2014/main" id="{644055B2-53A8-A8FC-1E08-C38DDD25490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2500" y="40020"/>
            <a:ext cx="10287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77C60B2-1218-4552-18CE-21409602C5DA}"/>
              </a:ext>
            </a:extLst>
          </p:cNvPr>
          <p:cNvSpPr txBox="1"/>
          <p:nvPr/>
        </p:nvSpPr>
        <p:spPr>
          <a:xfrm>
            <a:off x="1542265" y="6484251"/>
            <a:ext cx="933150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GB" sz="1100" dirty="0">
                <a:solidFill>
                  <a:schemeClr val="bg1"/>
                </a:solidFill>
                <a:latin typeface="Inter"/>
              </a:rPr>
              <a:t>Image of a colour target held against an illustrated book, </a:t>
            </a:r>
            <a:r>
              <a:rPr lang="en-GB" sz="1100" i="0" dirty="0">
                <a:solidFill>
                  <a:schemeClr val="bg1"/>
                </a:solidFill>
                <a:effectLst/>
                <a:latin typeface="Inter"/>
              </a:rPr>
              <a:t>Wellcome Collection, CC-BY.</a:t>
            </a:r>
            <a:endParaRPr lang="en-GB" sz="1100" b="1" i="0" dirty="0">
              <a:solidFill>
                <a:schemeClr val="bg1"/>
              </a:solidFill>
              <a:effectLst/>
              <a:latin typeface="Inter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21125D-5214-4896-D38B-1014426932A9}"/>
              </a:ext>
            </a:extLst>
          </p:cNvPr>
          <p:cNvSpPr txBox="1"/>
          <p:nvPr/>
        </p:nvSpPr>
        <p:spPr>
          <a:xfrm rot="21182746">
            <a:off x="182880" y="2714324"/>
            <a:ext cx="11826240" cy="4060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GB" sz="6000" dirty="0">
                <a:solidFill>
                  <a:schemeClr val="bg1"/>
                </a:solidFill>
              </a:rPr>
              <a:t>Experimentation and testing</a:t>
            </a:r>
          </a:p>
        </p:txBody>
      </p:sp>
    </p:spTree>
    <p:extLst>
      <p:ext uri="{BB962C8B-B14F-4D97-AF65-F5344CB8AC3E}">
        <p14:creationId xmlns:p14="http://schemas.microsoft.com/office/powerpoint/2010/main" val="3894739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-up of a document&#10;&#10;AI-generated content may be incorrect.">
            <a:extLst>
              <a:ext uri="{FF2B5EF4-FFF2-40B4-BE49-F238E27FC236}">
                <a16:creationId xmlns:a16="http://schemas.microsoft.com/office/drawing/2014/main" id="{533BA1AA-55EB-0873-47CA-BE15E35C54E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5525" y="482600"/>
            <a:ext cx="10140950" cy="58928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55DEE92-7A43-B407-9B55-5D4F800FE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CF510-DC1B-460E-B519-F2FD0D9C3A02}" type="slidenum">
              <a:rPr lang="en-GB" smtClean="0"/>
              <a:t>5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208E67F-6589-630E-7B46-0F530B2C245D}"/>
              </a:ext>
            </a:extLst>
          </p:cNvPr>
          <p:cNvSpPr txBox="1"/>
          <p:nvPr/>
        </p:nvSpPr>
        <p:spPr>
          <a:xfrm>
            <a:off x="2191085" y="3429000"/>
            <a:ext cx="7809830" cy="16954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ts val="2400"/>
              </a:lnSpc>
            </a:pPr>
            <a:r>
              <a:rPr lang="en-GB" sz="8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Blogging galore</a:t>
            </a:r>
          </a:p>
          <a:p>
            <a:pPr algn="l">
              <a:lnSpc>
                <a:spcPts val="2400"/>
              </a:lnSpc>
            </a:pPr>
            <a:endParaRPr lang="en-GB" sz="8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algn="l">
              <a:lnSpc>
                <a:spcPts val="2400"/>
              </a:lnSpc>
            </a:pPr>
            <a:endParaRPr lang="en-GB" sz="8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algn="l">
              <a:lnSpc>
                <a:spcPts val="2400"/>
              </a:lnSpc>
            </a:pPr>
            <a:endParaRPr lang="en-GB" sz="8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algn="l">
              <a:lnSpc>
                <a:spcPts val="2400"/>
              </a:lnSpc>
            </a:pPr>
            <a:endParaRPr lang="en-GB" sz="8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CE7B93A-E6C3-BD76-EFEF-EAE062DC57BA}"/>
              </a:ext>
            </a:extLst>
          </p:cNvPr>
          <p:cNvSpPr txBox="1"/>
          <p:nvPr/>
        </p:nvSpPr>
        <p:spPr>
          <a:xfrm>
            <a:off x="2191085" y="4596541"/>
            <a:ext cx="7702943" cy="33592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ts val="2400"/>
              </a:lnSpc>
            </a:pPr>
            <a:r>
              <a:rPr lang="en-GB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(available in the </a:t>
            </a:r>
            <a:r>
              <a:rPr lang="en-GB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hlinkClick r:id="rId3"/>
              </a:rPr>
              <a:t>Wayback Machine</a:t>
            </a:r>
            <a:r>
              <a:rPr lang="en-GB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896183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0D017E8-AB83-61C9-838A-F82EC80412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CF510-DC1B-460E-B519-F2FD0D9C3A02}" type="slidenum">
              <a:rPr lang="en-GB" smtClean="0"/>
              <a:t>6</a:t>
            </a:fld>
            <a:endParaRPr lang="en-GB"/>
          </a:p>
        </p:txBody>
      </p:sp>
      <p:pic>
        <p:nvPicPr>
          <p:cNvPr id="4" name="Picture 3" descr="A screenshot of a computer&#10;&#10;AI-generated content may be incorrect.">
            <a:extLst>
              <a:ext uri="{FF2B5EF4-FFF2-40B4-BE49-F238E27FC236}">
                <a16:creationId xmlns:a16="http://schemas.microsoft.com/office/drawing/2014/main" id="{45F39E3C-CD04-80E6-6181-79B3AD3ECD9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6657" y="32109"/>
            <a:ext cx="9019766" cy="674969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C17A1BF-3527-5AD0-2983-D5AF7558FFC2}"/>
              </a:ext>
            </a:extLst>
          </p:cNvPr>
          <p:cNvSpPr txBox="1"/>
          <p:nvPr/>
        </p:nvSpPr>
        <p:spPr>
          <a:xfrm rot="342633">
            <a:off x="1151121" y="2852955"/>
            <a:ext cx="10058523" cy="110799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3600" b="1" dirty="0">
                <a:ln w="22225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</a:rPr>
              <a:t>Wiki – also available in the </a:t>
            </a:r>
            <a:r>
              <a:rPr lang="en-GB" sz="3600" b="1" dirty="0">
                <a:ln w="22225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hlinkClick r:id="rId3"/>
              </a:rPr>
              <a:t>Wayback Machine</a:t>
            </a:r>
            <a:endParaRPr lang="en-GB" sz="3600" b="1" dirty="0">
              <a:ln w="22225">
                <a:solidFill>
                  <a:schemeClr val="accent2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en-GB" sz="3600" b="1" dirty="0">
                <a:ln w="22225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</a:rPr>
              <a:t>Hurrah!</a:t>
            </a:r>
          </a:p>
        </p:txBody>
      </p:sp>
    </p:spTree>
    <p:extLst>
      <p:ext uri="{BB962C8B-B14F-4D97-AF65-F5344CB8AC3E}">
        <p14:creationId xmlns:p14="http://schemas.microsoft.com/office/powerpoint/2010/main" val="3687122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D1DD888-CFF6-196B-E61D-0DB315556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CF510-DC1B-460E-B519-F2FD0D9C3A02}" type="slidenum">
              <a:rPr lang="en-GB" smtClean="0"/>
              <a:t>7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313B26E-19FF-0D25-9E86-8E2F70ED8B1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0923" y="-9752"/>
            <a:ext cx="8970154" cy="638680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8D9F52E-3ACE-293B-C18A-8EA470627743}"/>
              </a:ext>
            </a:extLst>
          </p:cNvPr>
          <p:cNvSpPr txBox="1"/>
          <p:nvPr/>
        </p:nvSpPr>
        <p:spPr>
          <a:xfrm>
            <a:off x="1048374" y="6445485"/>
            <a:ext cx="1028147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 dirty="0">
                <a:solidFill>
                  <a:srgbClr val="7030A0"/>
                </a:solidFill>
                <a:latin typeface="Inter"/>
              </a:rPr>
              <a:t>March of Intellect, W. Heath, 1829, </a:t>
            </a:r>
            <a:r>
              <a:rPr lang="en-GB" sz="1100" dirty="0">
                <a:solidFill>
                  <a:srgbClr val="7030A0"/>
                </a:solidFill>
                <a:latin typeface="Inter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Wellcome Collection</a:t>
            </a:r>
            <a:r>
              <a:rPr lang="en-GB" sz="1100" dirty="0">
                <a:solidFill>
                  <a:srgbClr val="7030A0"/>
                </a:solidFill>
                <a:latin typeface="Inter"/>
              </a:rPr>
              <a:t>, Public Domain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9E568BE-6AAE-C7BF-87DC-223E83D05B18}"/>
              </a:ext>
            </a:extLst>
          </p:cNvPr>
          <p:cNvSpPr txBox="1"/>
          <p:nvPr/>
        </p:nvSpPr>
        <p:spPr>
          <a:xfrm>
            <a:off x="450756" y="3208491"/>
            <a:ext cx="9541073" cy="4410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ts val="2400"/>
              </a:lnSpc>
            </a:pPr>
            <a:r>
              <a:rPr lang="en-GB" sz="72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Flying to the future… </a:t>
            </a:r>
          </a:p>
        </p:txBody>
      </p:sp>
      <p:pic>
        <p:nvPicPr>
          <p:cNvPr id="9" name="Graphic 8" descr="Rocket with solid fill">
            <a:extLst>
              <a:ext uri="{FF2B5EF4-FFF2-40B4-BE49-F238E27FC236}">
                <a16:creationId xmlns:a16="http://schemas.microsoft.com/office/drawing/2014/main" id="{5F55D0BD-4C71-7F13-DB90-117978D176D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506346" y="1920810"/>
            <a:ext cx="2234898" cy="2234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019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D7A58A-987C-1005-2E6D-FDDC15FF11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lose-up of a piece of paper&#10;&#10;AI-generated content may be incorrect.">
            <a:extLst>
              <a:ext uri="{FF2B5EF4-FFF2-40B4-BE49-F238E27FC236}">
                <a16:creationId xmlns:a16="http://schemas.microsoft.com/office/drawing/2014/main" id="{BCC2DE8A-A9E7-F849-5B3A-F06C84EF6D9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135329" y="-60310"/>
            <a:ext cx="3157692" cy="697862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C68FD7A-A8D9-EAAE-D8C6-1B1F2E4E4A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445" y="489210"/>
            <a:ext cx="9960213" cy="487313"/>
          </a:xfrm>
        </p:spPr>
        <p:txBody>
          <a:bodyPr/>
          <a:lstStyle/>
          <a:p>
            <a:r>
              <a:rPr lang="en-GB" dirty="0"/>
              <a:t>2025 – where we are now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ABA6DC-F4C1-6676-BDBF-AA59C5708E4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7453" y="1848842"/>
            <a:ext cx="8678797" cy="4608760"/>
          </a:xfrm>
        </p:spPr>
        <p:txBody>
          <a:bodyPr/>
          <a:lstStyle/>
          <a:p>
            <a:pPr marL="685800" indent="-685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JP2 fully embedded into workflows - &gt;55 million lossy JP2 (10:1)</a:t>
            </a:r>
          </a:p>
          <a:p>
            <a:pPr marL="685800" indent="-685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We can convert to and validate JP2s via Goobi</a:t>
            </a:r>
          </a:p>
          <a:p>
            <a:pPr marL="685800" lvl="1" indent="-685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JP2 and JPEG2000/MXF files delivered by vendors</a:t>
            </a:r>
          </a:p>
          <a:p>
            <a:pPr marL="685800" lvl="1" indent="-685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Automated harvest of JP2s from Internet Archive (using a fixed “slope” value with Kakadu tools)</a:t>
            </a:r>
          </a:p>
          <a:p>
            <a:pPr marL="685800" lvl="1" indent="-685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On-the-fly conversion to JPEG tiles for online access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121504-FEFB-69CB-1E3E-12D1BBEE9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CF510-DC1B-460E-B519-F2FD0D9C3A02}" type="slidenum">
              <a:rPr lang="en-GB" smtClean="0"/>
              <a:t>8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230718F-2A82-36A0-879D-2F94507B61DA}"/>
              </a:ext>
            </a:extLst>
          </p:cNvPr>
          <p:cNvSpPr txBox="1"/>
          <p:nvPr/>
        </p:nvSpPr>
        <p:spPr>
          <a:xfrm>
            <a:off x="4686852" y="6457602"/>
            <a:ext cx="470497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buNone/>
            </a:pPr>
            <a:r>
              <a:rPr lang="en-GB" sz="1100" dirty="0">
                <a:solidFill>
                  <a:srgbClr val="7030A0"/>
                </a:solidFill>
                <a:latin typeface="Inter"/>
              </a:rPr>
              <a:t>Wellcome MS Ethiopian 11, 19</a:t>
            </a:r>
            <a:r>
              <a:rPr lang="en-GB" sz="1100" baseline="30000" dirty="0">
                <a:solidFill>
                  <a:srgbClr val="7030A0"/>
                </a:solidFill>
                <a:latin typeface="Inter"/>
              </a:rPr>
              <a:t>th</a:t>
            </a:r>
            <a:r>
              <a:rPr lang="en-GB" sz="1100" dirty="0">
                <a:solidFill>
                  <a:srgbClr val="7030A0"/>
                </a:solidFill>
                <a:latin typeface="Inter"/>
              </a:rPr>
              <a:t> c, </a:t>
            </a:r>
            <a:r>
              <a:rPr lang="en-GB" sz="1100" i="0" dirty="0">
                <a:solidFill>
                  <a:srgbClr val="7030A0"/>
                </a:solidFill>
                <a:effectLst/>
                <a:latin typeface="Inter"/>
                <a:hlinkClick r:id="rId5"/>
              </a:rPr>
              <a:t>Wellcome Collection</a:t>
            </a:r>
            <a:r>
              <a:rPr lang="en-GB" sz="1100" i="0" dirty="0">
                <a:solidFill>
                  <a:srgbClr val="7030A0"/>
                </a:solidFill>
                <a:effectLst/>
                <a:latin typeface="Inter"/>
              </a:rPr>
              <a:t>, Public Domain</a:t>
            </a:r>
            <a:endParaRPr lang="en-GB" sz="1100" b="1" i="0" dirty="0">
              <a:solidFill>
                <a:srgbClr val="7030A0"/>
              </a:solidFill>
              <a:effectLst/>
              <a:latin typeface="Inter"/>
            </a:endParaRPr>
          </a:p>
        </p:txBody>
      </p:sp>
    </p:spTree>
    <p:extLst>
      <p:ext uri="{BB962C8B-B14F-4D97-AF65-F5344CB8AC3E}">
        <p14:creationId xmlns:p14="http://schemas.microsoft.com/office/powerpoint/2010/main" val="2061431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3EAD7B-800C-E8D3-6B69-3F206EE258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20A6CB4-AEA0-2202-90CA-4B2DCFA8FAA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7216" y="0"/>
            <a:ext cx="3704784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3DAA109-BD35-ED1B-B6A4-AD07C7F11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445" y="489210"/>
            <a:ext cx="9960213" cy="487313"/>
          </a:xfrm>
        </p:spPr>
        <p:txBody>
          <a:bodyPr/>
          <a:lstStyle/>
          <a:p>
            <a:r>
              <a:rPr lang="en-GB" dirty="0"/>
              <a:t>Tools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ED1FEB-6BE4-C373-3407-CDC2D1252A1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2398" y="1910685"/>
            <a:ext cx="8678797" cy="3960880"/>
          </a:xfrm>
        </p:spPr>
        <p:txBody>
          <a:bodyPr/>
          <a:lstStyle/>
          <a:p>
            <a:pPr marL="685800" lvl="1" indent="-685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hlinkClick r:id="rId4"/>
              </a:rPr>
              <a:t>Grok</a:t>
            </a:r>
            <a:r>
              <a:rPr lang="en-GB" sz="2400" dirty="0"/>
              <a:t> OS tool, TIFF-JP2 conversion via </a:t>
            </a:r>
            <a:r>
              <a:rPr lang="en-GB" sz="2400" dirty="0">
                <a:hlinkClick r:id="rId5"/>
              </a:rPr>
              <a:t>Goobi</a:t>
            </a:r>
            <a:r>
              <a:rPr lang="en-GB" sz="2400" dirty="0"/>
              <a:t>              </a:t>
            </a:r>
            <a:r>
              <a:rPr lang="en-GB" sz="1400" dirty="0"/>
              <a:t>(parameters: </a:t>
            </a:r>
            <a:r>
              <a:rPr lang="pt-BR" sz="1400" dirty="0"/>
              <a:t>-r 1024,512,256,128,64,32,16,8 -n 6 -t 1024,1024 -p RPCL -TLM –I)</a:t>
            </a:r>
            <a:endParaRPr lang="en-GB" sz="1400" dirty="0"/>
          </a:p>
          <a:p>
            <a:pPr marL="685800" lvl="1" indent="-685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 err="1">
                <a:hlinkClick r:id="rId6"/>
              </a:rPr>
              <a:t>Jpylyzer</a:t>
            </a:r>
            <a:r>
              <a:rPr lang="en-GB" sz="2400" dirty="0"/>
              <a:t> v.2.1.0 validation tool via Goobi</a:t>
            </a:r>
          </a:p>
          <a:p>
            <a:pPr marL="685800" lvl="1" indent="-685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hlinkClick r:id="rId7"/>
              </a:rPr>
              <a:t>Kakadu</a:t>
            </a:r>
            <a:r>
              <a:rPr lang="en-GB" sz="2400" dirty="0"/>
              <a:t> v8.4, JP2-JPEG conversion (8.6 soon)</a:t>
            </a:r>
          </a:p>
          <a:p>
            <a:pPr marL="685800" lvl="1" indent="-685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hlinkClick r:id="rId8"/>
              </a:rPr>
              <a:t>Cantaloupe</a:t>
            </a:r>
            <a:r>
              <a:rPr lang="en-GB" sz="2400" dirty="0"/>
              <a:t> image server for dynamic image serving</a:t>
            </a:r>
          </a:p>
          <a:p>
            <a:pPr marL="685800" lvl="1" indent="-685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hlinkClick r:id="rId9"/>
              </a:rPr>
              <a:t>Appetiser</a:t>
            </a:r>
            <a:r>
              <a:rPr lang="en-GB" sz="2400" dirty="0"/>
              <a:t> to pre-generate thumbnails  </a:t>
            </a:r>
          </a:p>
          <a:p>
            <a:pPr marL="685800" lvl="1" indent="-685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 err="1">
                <a:hlinkClick r:id="rId10"/>
              </a:rPr>
              <a:t>MediaConvert</a:t>
            </a:r>
            <a:r>
              <a:rPr lang="en-GB" sz="2400" dirty="0"/>
              <a:t>, AWS product to convert video to MP4</a:t>
            </a:r>
          </a:p>
          <a:p>
            <a:pPr marL="685800" lvl="1" indent="-6858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AF3767-9A06-E91C-200E-97B46E4F6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CF510-DC1B-460E-B519-F2FD0D9C3A02}" type="slidenum">
              <a:rPr lang="en-GB" smtClean="0"/>
              <a:t>9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59878F4-C55F-3CE9-C949-4756DE322247}"/>
              </a:ext>
            </a:extLst>
          </p:cNvPr>
          <p:cNvSpPr txBox="1"/>
          <p:nvPr/>
        </p:nvSpPr>
        <p:spPr>
          <a:xfrm>
            <a:off x="3193774" y="6492941"/>
            <a:ext cx="534107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buNone/>
            </a:pPr>
            <a:r>
              <a:rPr lang="en-GB" sz="1100" dirty="0">
                <a:solidFill>
                  <a:srgbClr val="7030A0"/>
                </a:solidFill>
                <a:latin typeface="Inter"/>
              </a:rPr>
              <a:t>Four different species of cats, 19</a:t>
            </a:r>
            <a:r>
              <a:rPr lang="en-GB" sz="1100" baseline="30000" dirty="0">
                <a:solidFill>
                  <a:srgbClr val="7030A0"/>
                </a:solidFill>
                <a:latin typeface="Inter"/>
              </a:rPr>
              <a:t>th</a:t>
            </a:r>
            <a:r>
              <a:rPr lang="en-GB" sz="1100" dirty="0">
                <a:solidFill>
                  <a:srgbClr val="7030A0"/>
                </a:solidFill>
                <a:latin typeface="Inter"/>
              </a:rPr>
              <a:t> century, </a:t>
            </a:r>
            <a:r>
              <a:rPr lang="en-GB" sz="1100" i="0" dirty="0">
                <a:solidFill>
                  <a:srgbClr val="7030A0"/>
                </a:solidFill>
                <a:effectLst/>
                <a:latin typeface="Inter"/>
                <a:hlinkClick r:id="rId11"/>
              </a:rPr>
              <a:t>Wellcome Collection</a:t>
            </a:r>
            <a:r>
              <a:rPr lang="en-GB" sz="1100" i="0" dirty="0">
                <a:solidFill>
                  <a:srgbClr val="7030A0"/>
                </a:solidFill>
                <a:effectLst/>
                <a:latin typeface="Inter"/>
              </a:rPr>
              <a:t>, Public Domain</a:t>
            </a:r>
            <a:endParaRPr lang="en-GB" sz="1100" b="1" i="0" dirty="0">
              <a:solidFill>
                <a:srgbClr val="7030A0"/>
              </a:solidFill>
              <a:effectLst/>
              <a:latin typeface="Inter"/>
            </a:endParaRPr>
          </a:p>
        </p:txBody>
      </p:sp>
    </p:spTree>
    <p:extLst>
      <p:ext uri="{BB962C8B-B14F-4D97-AF65-F5344CB8AC3E}">
        <p14:creationId xmlns:p14="http://schemas.microsoft.com/office/powerpoint/2010/main" val="1062212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WC theme">
  <a:themeElements>
    <a:clrScheme name="WC colours">
      <a:dk1>
        <a:srgbClr val="000000"/>
      </a:dk1>
      <a:lt1>
        <a:srgbClr val="FFFFFF"/>
      </a:lt1>
      <a:dk2>
        <a:srgbClr val="006171"/>
      </a:dk2>
      <a:lt2>
        <a:srgbClr val="BEB5AE"/>
      </a:lt2>
      <a:accent1>
        <a:srgbClr val="EA7612"/>
      </a:accent1>
      <a:accent2>
        <a:srgbClr val="8B4698"/>
      </a:accent2>
      <a:accent3>
        <a:srgbClr val="FFB821"/>
      </a:accent3>
      <a:accent4>
        <a:srgbClr val="5CB7B1"/>
      </a:accent4>
      <a:accent5>
        <a:srgbClr val="E3242B"/>
      </a:accent5>
      <a:accent6>
        <a:srgbClr val="7C6556"/>
      </a:accent6>
      <a:hlink>
        <a:srgbClr val="0000FF"/>
      </a:hlink>
      <a:folHlink>
        <a:srgbClr val="73BED1"/>
      </a:folHlink>
    </a:clrScheme>
    <a:fontScheme name="Wellcome Trust">
      <a:majorFont>
        <a:latin typeface="Wellcome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lnSpc>
            <a:spcPts val="2400"/>
          </a:lnSpc>
          <a:defRPr sz="20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WC theme" id="{D53ADF47-0C85-4F2C-88AE-C8A516333766}" vid="{6F894FD4-33DC-4790-B869-E9F77770BC9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EF54F4E0361EE429CFD94D66B2C5A4F" ma:contentTypeVersion="9229" ma:contentTypeDescription="Create a new document." ma:contentTypeScope="" ma:versionID="4dce787754c5df878087b0e3cf02f737">
  <xsd:schema xmlns:xsd="http://www.w3.org/2001/XMLSchema" xmlns:xs="http://www.w3.org/2001/XMLSchema" xmlns:p="http://schemas.microsoft.com/office/2006/metadata/properties" xmlns:ns2="a33445ae-560f-4827-b6a8-1da5136e9733" xmlns:ns3="22640524-71b3-46a9-9367-f579bfa38f3e" xmlns:ns4="037fb88e-f71d-4ff6-945c-ae391dca3cfd" xmlns:ns5="663f6528-6e06-4aae-9671-6783fe41bff8" targetNamespace="http://schemas.microsoft.com/office/2006/metadata/properties" ma:root="true" ma:fieldsID="6a15e0a9ac18260d17cb3139cb92affd" ns2:_="" ns3:_="" ns4:_="" ns5:_="">
    <xsd:import namespace="a33445ae-560f-4827-b6a8-1da5136e9733"/>
    <xsd:import namespace="22640524-71b3-46a9-9367-f579bfa38f3e"/>
    <xsd:import namespace="037fb88e-f71d-4ff6-945c-ae391dca3cfd"/>
    <xsd:import namespace="663f6528-6e06-4aae-9671-6783fe41bff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j8bd5179295843fbbfa044d7acbe0a99" minOccurs="0"/>
                <xsd:element ref="ns4:TaxCatchAll" minOccurs="0"/>
                <xsd:element ref="ns5:_dlc_DocId" minOccurs="0"/>
                <xsd:element ref="ns5:_dlc_DocIdUrl" minOccurs="0"/>
                <xsd:element ref="ns5:_dlc_DocIdPersistId" minOccurs="0"/>
                <xsd:element ref="ns5:SharedWithUsers" minOccurs="0"/>
                <xsd:element ref="ns5:SharedWithDetails" minOccurs="0"/>
                <xsd:element ref="ns2:MediaServiceObjectDetectorVersions" minOccurs="0"/>
                <xsd:element ref="ns2:MediaServiceSearchProperties" minOccurs="0"/>
                <xsd:element ref="ns2:lcf76f155ced4ddcb4097134ff3c332f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33445ae-560f-4827-b6a8-1da5136e97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ee4687d4-d401-48a0-a431-00c5a67016e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2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2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640524-71b3-46a9-9367-f579bfa38f3e" elementFormDefault="qualified">
    <xsd:import namespace="http://schemas.microsoft.com/office/2006/documentManagement/types"/>
    <xsd:import namespace="http://schemas.microsoft.com/office/infopath/2007/PartnerControls"/>
    <xsd:element name="j8bd5179295843fbbfa044d7acbe0a99" ma:index="11" nillable="true" ma:taxonomy="true" ma:internalName="j8bd5179295843fbbfa044d7acbe0a99" ma:taxonomyFieldName="Tags" ma:displayName="Tags" ma:default="" ma:fieldId="{38bd5179-2958-43fb-bfa0-44d7acbe0a99}" ma:taxonomyMulti="true" ma:sspId="ee4687d4-d401-48a0-a431-00c5a67016ec" ma:termSetId="5358b4f8-ef90-441e-a598-53ee413002c3" ma:anchorId="00000000-0000-0000-0000-000000000000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7fb88e-f71d-4ff6-945c-ae391dca3cfd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17e66aaa-e6b3-4633-90ff-7f38b64b7df4}" ma:internalName="TaxCatchAll" ma:showField="CatchAllData" ma:web="663f6528-6e06-4aae-9671-6783fe41bff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3f6528-6e06-4aae-9671-6783fe41bff8" elementFormDefault="qualified">
    <xsd:import namespace="http://schemas.microsoft.com/office/2006/documentManagement/types"/>
    <xsd:import namespace="http://schemas.microsoft.com/office/infopath/2007/PartnerControls"/>
    <xsd:element name="_dlc_DocId" ma:index="13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14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5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j8bd5179295843fbbfa044d7acbe0a99 xmlns="22640524-71b3-46a9-9367-f579bfa38f3e">
      <Terms xmlns="http://schemas.microsoft.com/office/infopath/2007/PartnerControls"/>
    </j8bd5179295843fbbfa044d7acbe0a99>
    <lcf76f155ced4ddcb4097134ff3c332f xmlns="a33445ae-560f-4827-b6a8-1da5136e9733">
      <Terms xmlns="http://schemas.microsoft.com/office/infopath/2007/PartnerControls"/>
    </lcf76f155ced4ddcb4097134ff3c332f>
    <TaxCatchAll xmlns="037fb88e-f71d-4ff6-945c-ae391dca3cfd" xsi:nil="true"/>
    <_dlc_DocId xmlns="663f6528-6e06-4aae-9671-6783fe41bff8">WC000-2033394080-495</_dlc_DocId>
    <_dlc_DocIdUrl xmlns="663f6528-6e06-4aae-9671-6783fe41bff8">
      <Url>https://wellcomecloud.sharepoint.com/sites/wc2/DE/Production/_layouts/15/DocIdRedir.aspx?ID=WC000-2033394080-495</Url>
      <Description>WC000-2033394080-495</Description>
    </_dlc_DocIdUrl>
  </documentManagement>
</p:properties>
</file>

<file path=customXml/itemProps1.xml><?xml version="1.0" encoding="utf-8"?>
<ds:datastoreItem xmlns:ds="http://schemas.openxmlformats.org/officeDocument/2006/customXml" ds:itemID="{193601C1-F91A-41F1-803E-AC7A6EBB6123}"/>
</file>

<file path=customXml/itemProps2.xml><?xml version="1.0" encoding="utf-8"?>
<ds:datastoreItem xmlns:ds="http://schemas.openxmlformats.org/officeDocument/2006/customXml" ds:itemID="{499CF310-94BE-4290-9DA6-3FFAC7E503E7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B70E231B-292F-47A6-B9A6-42874C43779B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4AADECDC-1B77-4B13-987C-4690F1EC2E51}">
  <ds:schemaRefs>
    <ds:schemaRef ds:uri="http://purl.org/dc/elements/1.1/"/>
    <ds:schemaRef ds:uri="http://schemas.microsoft.com/office/2006/metadata/properties"/>
    <ds:schemaRef ds:uri="663f6528-6e06-4aae-9671-6783fe41bff8"/>
    <ds:schemaRef ds:uri="037fb88e-f71d-4ff6-945c-ae391dca3cfd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22640524-71b3-46a9-9367-f579bfa38f3e"/>
    <ds:schemaRef ds:uri="http://schemas.microsoft.com/office/infopath/2007/PartnerControls"/>
    <ds:schemaRef ds:uri="a33445ae-560f-4827-b6a8-1da5136e9733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WC theme</Template>
  <TotalTime>369</TotalTime>
  <Words>306</Words>
  <Application>Microsoft Office PowerPoint</Application>
  <PresentationFormat>Widescreen</PresentationFormat>
  <Paragraphs>49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Aptos</vt:lpstr>
      <vt:lpstr>Arial</vt:lpstr>
      <vt:lpstr>Inter</vt:lpstr>
      <vt:lpstr>Wellcome</vt:lpstr>
      <vt:lpstr>WC theme</vt:lpstr>
      <vt:lpstr>Going Lossy: 16 years of JP2 at Wellcome Collection</vt:lpstr>
      <vt:lpstr>2009 – JP2 newbies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2025 – where we are now</vt:lpstr>
      <vt:lpstr>Tools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Christy Henshaw</dc:creator>
  <cp:lastModifiedBy>Christy Henshaw</cp:lastModifiedBy>
  <cp:revision>1</cp:revision>
  <dcterms:created xsi:type="dcterms:W3CDTF">2025-11-17T10:46:03Z</dcterms:created>
  <dcterms:modified xsi:type="dcterms:W3CDTF">2025-11-20T09:59:25Z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0x010100CEF54F4E0361EE429CFD94D66B2C5A4F</vt:lpwstr>
  </property>
  <property fmtid="{D5CDD505-2E9C-101B-9397-08002B2CF9AE}" pid="3" name="MediaServiceImageTags">
    <vt:lpwstr/>
  </property>
  <property fmtid="{D5CDD505-2E9C-101B-9397-08002B2CF9AE}" pid="4" name="_dlc_DocIdItemGuid">
    <vt:lpwstr>d7271580-15ec-4737-8ed4-26523eb10b3e</vt:lpwstr>
  </property>
  <property fmtid="{D5CDD505-2E9C-101B-9397-08002B2CF9AE}" pid="5" name="Tags">
    <vt:lpwstr/>
  </property>
</Properties>
</file>